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4" r:id="rId11"/>
    <p:sldId id="279" r:id="rId12"/>
    <p:sldId id="280" r:id="rId13"/>
    <p:sldId id="281" r:id="rId14"/>
    <p:sldId id="277" r:id="rId15"/>
    <p:sldId id="278" r:id="rId16"/>
    <p:sldId id="313" r:id="rId17"/>
    <p:sldId id="314" r:id="rId18"/>
    <p:sldId id="273" r:id="rId19"/>
    <p:sldId id="282" r:id="rId20"/>
    <p:sldId id="283" r:id="rId21"/>
    <p:sldId id="304" r:id="rId22"/>
    <p:sldId id="315" r:id="rId23"/>
    <p:sldId id="285" r:id="rId24"/>
    <p:sldId id="286" r:id="rId25"/>
    <p:sldId id="305" r:id="rId26"/>
    <p:sldId id="288" r:id="rId27"/>
    <p:sldId id="289" r:id="rId28"/>
    <p:sldId id="306" r:id="rId29"/>
    <p:sldId id="307" r:id="rId30"/>
    <p:sldId id="308" r:id="rId31"/>
    <p:sldId id="293" r:id="rId32"/>
    <p:sldId id="294" r:id="rId33"/>
    <p:sldId id="295" r:id="rId34"/>
    <p:sldId id="296" r:id="rId35"/>
    <p:sldId id="297" r:id="rId36"/>
    <p:sldId id="310" r:id="rId37"/>
    <p:sldId id="299" r:id="rId38"/>
    <p:sldId id="301" r:id="rId39"/>
    <p:sldId id="302" r:id="rId40"/>
    <p:sldId id="312" r:id="rId41"/>
    <p:sldId id="309" r:id="rId42"/>
    <p:sldId id="311" r:id="rId43"/>
    <p:sldId id="259" r:id="rId4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62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8671F1-EDDD-418E-9CA1-C61A8A9F2BC3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</dgm:pt>
    <dgm:pt modelId="{50256647-63DB-4EED-A17E-853E115EB075}">
      <dgm:prSet phldrT="[Text]" custT="1"/>
      <dgm:spPr/>
      <dgm:t>
        <a:bodyPr/>
        <a:lstStyle/>
        <a:p>
          <a:r>
            <a:rPr lang="id-ID" sz="1050" dirty="0" smtClean="0"/>
            <a:t>Dasar-dasar pengolahan citra meliputi pengambilan citra, model citra,dan pemrosesan citra</a:t>
          </a:r>
          <a:r>
            <a:rPr lang="en-US" sz="1050" dirty="0" smtClean="0"/>
            <a:t>.  </a:t>
          </a:r>
          <a:endParaRPr lang="en-US" sz="1050" dirty="0"/>
        </a:p>
      </dgm:t>
    </dgm:pt>
    <dgm:pt modelId="{AD1E1814-301E-4BF9-8613-2BC624619130}" type="parTrans" cxnId="{C3AE01A4-3334-4296-B9A4-51C9DC9FC0B9}">
      <dgm:prSet/>
      <dgm:spPr/>
      <dgm:t>
        <a:bodyPr/>
        <a:lstStyle/>
        <a:p>
          <a:endParaRPr lang="en-US" sz="2400"/>
        </a:p>
      </dgm:t>
    </dgm:pt>
    <dgm:pt modelId="{DEDF3FCB-23A1-453E-A796-D196B9590C94}" type="sibTrans" cxnId="{C3AE01A4-3334-4296-B9A4-51C9DC9FC0B9}">
      <dgm:prSet/>
      <dgm:spPr/>
      <dgm:t>
        <a:bodyPr/>
        <a:lstStyle/>
        <a:p>
          <a:endParaRPr lang="en-US" sz="2400"/>
        </a:p>
      </dgm:t>
    </dgm:pt>
    <dgm:pt modelId="{BAC241E2-C19F-4DFE-A52E-7E7A7E51A1DB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id-ID" sz="1050" dirty="0" smtClean="0"/>
            <a:t>Pengantar s</a:t>
          </a:r>
          <a:r>
            <a:rPr lang="en-US" sz="1050" dirty="0" err="1" smtClean="0"/>
            <a:t>istem</a:t>
          </a:r>
          <a:r>
            <a:rPr lang="en-US" sz="1050" dirty="0" smtClean="0"/>
            <a:t> </a:t>
          </a:r>
          <a:r>
            <a:rPr lang="en-US" sz="1050" dirty="0" err="1" smtClean="0"/>
            <a:t>penglihatan</a:t>
          </a:r>
          <a:r>
            <a:rPr lang="en-US" sz="1050" dirty="0" smtClean="0"/>
            <a:t> </a:t>
          </a:r>
          <a:r>
            <a:rPr lang="en-US" sz="1050" dirty="0" err="1" smtClean="0"/>
            <a:t>manusia</a:t>
          </a:r>
          <a:r>
            <a:rPr lang="en-US" sz="1050" dirty="0" smtClean="0"/>
            <a:t> </a:t>
          </a:r>
          <a:r>
            <a:rPr lang="en-US" sz="1050" dirty="0" err="1" smtClean="0"/>
            <a:t>dan</a:t>
          </a:r>
          <a:r>
            <a:rPr lang="en-US" sz="1050" dirty="0" smtClean="0"/>
            <a:t> </a:t>
          </a:r>
          <a:r>
            <a:rPr lang="id-ID" sz="1050" dirty="0" smtClean="0"/>
            <a:t>c</a:t>
          </a:r>
          <a:r>
            <a:rPr lang="en-US" sz="1050" smtClean="0"/>
            <a:t>omputer</a:t>
          </a:r>
          <a:endParaRPr lang="en-US" sz="1050" dirty="0" smtClean="0"/>
        </a:p>
      </dgm:t>
    </dgm:pt>
    <dgm:pt modelId="{A1472F9B-D3C5-4BC2-B997-F4A9ADD475CC}" type="parTrans" cxnId="{06F8060B-BA33-4D59-BB9E-1BCBDE3D22B2}">
      <dgm:prSet/>
      <dgm:spPr/>
      <dgm:t>
        <a:bodyPr/>
        <a:lstStyle/>
        <a:p>
          <a:endParaRPr lang="en-US" sz="2400"/>
        </a:p>
      </dgm:t>
    </dgm:pt>
    <dgm:pt modelId="{62616351-1EC2-4D40-8480-98ABD14DDC75}" type="sibTrans" cxnId="{06F8060B-BA33-4D59-BB9E-1BCBDE3D22B2}">
      <dgm:prSet/>
      <dgm:spPr/>
      <dgm:t>
        <a:bodyPr/>
        <a:lstStyle/>
        <a:p>
          <a:endParaRPr lang="en-US" sz="2400"/>
        </a:p>
      </dgm:t>
    </dgm:pt>
    <dgm:pt modelId="{8AC7A5DC-A36F-4F3E-B016-061BAE40BFCB}">
      <dgm:prSet custT="1"/>
      <dgm:spPr/>
      <dgm:t>
        <a:bodyPr/>
        <a:lstStyle/>
        <a:p>
          <a:r>
            <a:rPr lang="en-US" sz="1050" dirty="0" err="1" smtClean="0"/>
            <a:t>Perbaikan</a:t>
          </a:r>
          <a:r>
            <a:rPr lang="en-US" sz="1050" dirty="0" smtClean="0"/>
            <a:t> </a:t>
          </a:r>
          <a:r>
            <a:rPr lang="en-US" sz="1050" dirty="0" err="1" smtClean="0"/>
            <a:t>kualitas</a:t>
          </a:r>
          <a:r>
            <a:rPr lang="en-US" sz="1050" dirty="0" smtClean="0"/>
            <a:t> </a:t>
          </a:r>
          <a:r>
            <a:rPr lang="en-US" sz="1050" dirty="0" err="1" smtClean="0"/>
            <a:t>citra</a:t>
          </a:r>
          <a:endParaRPr lang="en-US" sz="1050" dirty="0"/>
        </a:p>
      </dgm:t>
    </dgm:pt>
    <dgm:pt modelId="{E3B1E8E4-032E-48AA-8730-828B0C8FA761}" type="parTrans" cxnId="{3525A461-B8F7-4696-AECD-799BD6281596}">
      <dgm:prSet/>
      <dgm:spPr/>
      <dgm:t>
        <a:bodyPr/>
        <a:lstStyle/>
        <a:p>
          <a:endParaRPr lang="en-US" sz="2400"/>
        </a:p>
      </dgm:t>
    </dgm:pt>
    <dgm:pt modelId="{36D1AEAB-CD42-403A-BA20-43B74DA3292B}" type="sibTrans" cxnId="{3525A461-B8F7-4696-AECD-799BD6281596}">
      <dgm:prSet/>
      <dgm:spPr/>
      <dgm:t>
        <a:bodyPr/>
        <a:lstStyle/>
        <a:p>
          <a:endParaRPr lang="en-US" sz="2400"/>
        </a:p>
      </dgm:t>
    </dgm:pt>
    <dgm:pt modelId="{785EE28B-54A4-4ACE-94B7-F831D72F3254}">
      <dgm:prSet custT="1"/>
      <dgm:spPr/>
      <dgm:t>
        <a:bodyPr/>
        <a:lstStyle/>
        <a:p>
          <a:r>
            <a:rPr lang="id-ID" sz="1050" smtClean="0"/>
            <a:t>F</a:t>
          </a:r>
          <a:r>
            <a:rPr lang="en-US" sz="1050" smtClean="0"/>
            <a:t>iltering citra</a:t>
          </a:r>
          <a:r>
            <a:rPr lang="id-ID" sz="1050" smtClean="0"/>
            <a:t> </a:t>
          </a:r>
          <a:endParaRPr lang="en-US" sz="1050" dirty="0"/>
        </a:p>
      </dgm:t>
    </dgm:pt>
    <dgm:pt modelId="{6D5B42B9-C65B-467A-8CAE-940FA4567889}" type="parTrans" cxnId="{FDDB61F8-EDE3-47CB-8930-A126A6AAE787}">
      <dgm:prSet/>
      <dgm:spPr/>
      <dgm:t>
        <a:bodyPr/>
        <a:lstStyle/>
        <a:p>
          <a:endParaRPr lang="en-US" sz="2400"/>
        </a:p>
      </dgm:t>
    </dgm:pt>
    <dgm:pt modelId="{E361FC9B-FD00-4AED-A25F-D2A32092C1AC}" type="sibTrans" cxnId="{FDDB61F8-EDE3-47CB-8930-A126A6AAE787}">
      <dgm:prSet/>
      <dgm:spPr/>
      <dgm:t>
        <a:bodyPr/>
        <a:lstStyle/>
        <a:p>
          <a:endParaRPr lang="en-US" sz="2400"/>
        </a:p>
      </dgm:t>
    </dgm:pt>
    <dgm:pt modelId="{8268F2C4-0AA3-4025-88E2-55DE1EC98E4E}">
      <dgm:prSet custT="1"/>
      <dgm:spPr/>
      <dgm:t>
        <a:bodyPr/>
        <a:lstStyle/>
        <a:p>
          <a:r>
            <a:rPr lang="id-ID" sz="1050" smtClean="0"/>
            <a:t>R</a:t>
          </a:r>
          <a:r>
            <a:rPr lang="en-US" sz="1050" smtClean="0"/>
            <a:t>eduksi noise pada citra</a:t>
          </a:r>
          <a:endParaRPr lang="en-US" sz="1050" dirty="0"/>
        </a:p>
      </dgm:t>
    </dgm:pt>
    <dgm:pt modelId="{D2656F50-CC37-4C43-8224-212A81802B02}" type="parTrans" cxnId="{8DE222F8-23EE-4BEE-8D78-06432D550745}">
      <dgm:prSet/>
      <dgm:spPr/>
      <dgm:t>
        <a:bodyPr/>
        <a:lstStyle/>
        <a:p>
          <a:endParaRPr lang="en-US" sz="2400"/>
        </a:p>
      </dgm:t>
    </dgm:pt>
    <dgm:pt modelId="{DCDB22D8-B32E-418A-B9BC-A8D88E5CC472}" type="sibTrans" cxnId="{8DE222F8-23EE-4BEE-8D78-06432D550745}">
      <dgm:prSet/>
      <dgm:spPr/>
      <dgm:t>
        <a:bodyPr/>
        <a:lstStyle/>
        <a:p>
          <a:endParaRPr lang="en-US" sz="2400"/>
        </a:p>
      </dgm:t>
    </dgm:pt>
    <dgm:pt modelId="{63A8273F-CDC5-42A7-AE1C-110029D4DDFD}">
      <dgm:prSet custT="1"/>
      <dgm:spPr/>
      <dgm:t>
        <a:bodyPr/>
        <a:lstStyle/>
        <a:p>
          <a:r>
            <a:rPr lang="id-ID" sz="1050" smtClean="0"/>
            <a:t>D</a:t>
          </a:r>
          <a:r>
            <a:rPr lang="en-US" sz="1050" smtClean="0"/>
            <a:t>eteksi tepi citra</a:t>
          </a:r>
          <a:endParaRPr lang="en-US" sz="1050" dirty="0" smtClean="0"/>
        </a:p>
      </dgm:t>
    </dgm:pt>
    <dgm:pt modelId="{2D8A3F0B-6B38-471D-A1B8-ABB8A250B91F}" type="parTrans" cxnId="{B298F8C1-92B0-48F6-A2CF-D0B3545F7A84}">
      <dgm:prSet/>
      <dgm:spPr/>
      <dgm:t>
        <a:bodyPr/>
        <a:lstStyle/>
        <a:p>
          <a:endParaRPr lang="en-US" sz="2400"/>
        </a:p>
      </dgm:t>
    </dgm:pt>
    <dgm:pt modelId="{2460AD1E-F82D-436E-A7AD-0F92084CCD90}" type="sibTrans" cxnId="{B298F8C1-92B0-48F6-A2CF-D0B3545F7A84}">
      <dgm:prSet/>
      <dgm:spPr/>
      <dgm:t>
        <a:bodyPr/>
        <a:lstStyle/>
        <a:p>
          <a:endParaRPr lang="en-US" sz="2400"/>
        </a:p>
      </dgm:t>
    </dgm:pt>
    <dgm:pt modelId="{4A1F1EDE-BFB0-42D8-9D63-EAB0CD04AA57}">
      <dgm:prSet custT="1"/>
      <dgm:spPr/>
      <dgm:t>
        <a:bodyPr/>
        <a:lstStyle/>
        <a:p>
          <a:r>
            <a:rPr lang="id-ID" sz="1050" smtClean="0"/>
            <a:t>C</a:t>
          </a:r>
          <a:r>
            <a:rPr lang="en-US" sz="1050" smtClean="0"/>
            <a:t>itra berwarna</a:t>
          </a:r>
          <a:r>
            <a:rPr lang="id-ID" sz="1050" smtClean="0"/>
            <a:t> </a:t>
          </a:r>
          <a:endParaRPr lang="en-US" sz="1050" dirty="0" smtClean="0"/>
        </a:p>
      </dgm:t>
    </dgm:pt>
    <dgm:pt modelId="{CB979082-9797-4BAD-B9F5-F60BFCD65223}" type="parTrans" cxnId="{18044FED-CB33-4522-AED3-FE8E37041FBB}">
      <dgm:prSet/>
      <dgm:spPr/>
      <dgm:t>
        <a:bodyPr/>
        <a:lstStyle/>
        <a:p>
          <a:endParaRPr lang="en-US" sz="2400"/>
        </a:p>
      </dgm:t>
    </dgm:pt>
    <dgm:pt modelId="{8F401BE3-E19F-4D8C-838C-347B65915616}" type="sibTrans" cxnId="{18044FED-CB33-4522-AED3-FE8E37041FBB}">
      <dgm:prSet/>
      <dgm:spPr/>
      <dgm:t>
        <a:bodyPr/>
        <a:lstStyle/>
        <a:p>
          <a:endParaRPr lang="en-US" sz="2400"/>
        </a:p>
      </dgm:t>
    </dgm:pt>
    <dgm:pt modelId="{D98D6BBF-741C-4855-A1DB-8C7B73F79F28}">
      <dgm:prSet custT="1"/>
      <dgm:spPr/>
      <dgm:t>
        <a:bodyPr/>
        <a:lstStyle/>
        <a:p>
          <a:r>
            <a:rPr lang="id-ID" sz="1050" smtClean="0"/>
            <a:t>E</a:t>
          </a:r>
          <a:r>
            <a:rPr lang="en-US" sz="1050" smtClean="0"/>
            <a:t>ktraksi fitur </a:t>
          </a:r>
          <a:r>
            <a:rPr lang="id-ID" sz="1050" smtClean="0"/>
            <a:t>warna </a:t>
          </a:r>
          <a:r>
            <a:rPr lang="en-US" sz="1050" smtClean="0"/>
            <a:t>pada citra</a:t>
          </a:r>
          <a:endParaRPr lang="en-US" sz="1050" dirty="0"/>
        </a:p>
      </dgm:t>
    </dgm:pt>
    <dgm:pt modelId="{CAB339EB-63A3-41AF-8F58-D8ED2A1E5932}" type="parTrans" cxnId="{E53304EE-9594-4F39-82B1-3E0EADC01B1D}">
      <dgm:prSet/>
      <dgm:spPr/>
      <dgm:t>
        <a:bodyPr/>
        <a:lstStyle/>
        <a:p>
          <a:endParaRPr lang="en-US" sz="2400"/>
        </a:p>
      </dgm:t>
    </dgm:pt>
    <dgm:pt modelId="{6C3E6D1C-B9C2-4659-A863-21333BBD6BB0}" type="sibTrans" cxnId="{E53304EE-9594-4F39-82B1-3E0EADC01B1D}">
      <dgm:prSet/>
      <dgm:spPr/>
      <dgm:t>
        <a:bodyPr/>
        <a:lstStyle/>
        <a:p>
          <a:endParaRPr lang="en-US" sz="2400"/>
        </a:p>
      </dgm:t>
    </dgm:pt>
    <dgm:pt modelId="{71655C73-9379-497E-9979-A9862581DDDB}">
      <dgm:prSet custT="1"/>
      <dgm:spPr/>
      <dgm:t>
        <a:bodyPr/>
        <a:lstStyle/>
        <a:p>
          <a:r>
            <a:rPr lang="id-ID" sz="1050" smtClean="0"/>
            <a:t>Ekstraksi f</a:t>
          </a:r>
          <a:r>
            <a:rPr lang="en-US" sz="1050" smtClean="0"/>
            <a:t>itur bentuk</a:t>
          </a:r>
          <a:r>
            <a:rPr lang="id-ID" sz="1050" smtClean="0"/>
            <a:t> citra</a:t>
          </a:r>
          <a:endParaRPr lang="en-US" sz="1050" dirty="0" smtClean="0"/>
        </a:p>
      </dgm:t>
    </dgm:pt>
    <dgm:pt modelId="{5CDEAD30-6E84-4C34-A4B7-43011BC41D45}" type="parTrans" cxnId="{2419BEC6-865D-4CE4-A70F-FB3F99D47342}">
      <dgm:prSet/>
      <dgm:spPr/>
      <dgm:t>
        <a:bodyPr/>
        <a:lstStyle/>
        <a:p>
          <a:endParaRPr lang="en-US" sz="2400"/>
        </a:p>
      </dgm:t>
    </dgm:pt>
    <dgm:pt modelId="{AB6FB08C-A9BB-4BE3-B1A4-8164CF732E0B}" type="sibTrans" cxnId="{2419BEC6-865D-4CE4-A70F-FB3F99D47342}">
      <dgm:prSet/>
      <dgm:spPr/>
      <dgm:t>
        <a:bodyPr/>
        <a:lstStyle/>
        <a:p>
          <a:endParaRPr lang="en-US" sz="2400"/>
        </a:p>
      </dgm:t>
    </dgm:pt>
    <dgm:pt modelId="{0E4FAB16-2F33-42D4-9BBD-C1EDC5BCFA89}">
      <dgm:prSet custT="1"/>
      <dgm:spPr/>
      <dgm:t>
        <a:bodyPr/>
        <a:lstStyle/>
        <a:p>
          <a:r>
            <a:rPr lang="id-ID" sz="1050" smtClean="0"/>
            <a:t>Morfologi </a:t>
          </a:r>
          <a:endParaRPr lang="en-US" sz="1050" dirty="0" smtClean="0"/>
        </a:p>
      </dgm:t>
    </dgm:pt>
    <dgm:pt modelId="{21D8B94A-A694-42AC-B7A9-CA87ADC51C4A}" type="parTrans" cxnId="{2E03070D-0104-4599-9BF8-7E5105DF91BE}">
      <dgm:prSet/>
      <dgm:spPr/>
      <dgm:t>
        <a:bodyPr/>
        <a:lstStyle/>
        <a:p>
          <a:endParaRPr lang="en-US" sz="2400"/>
        </a:p>
      </dgm:t>
    </dgm:pt>
    <dgm:pt modelId="{FDBEBEA0-1BEB-48CE-9F23-FFC335D7BB82}" type="sibTrans" cxnId="{2E03070D-0104-4599-9BF8-7E5105DF91BE}">
      <dgm:prSet/>
      <dgm:spPr/>
      <dgm:t>
        <a:bodyPr/>
        <a:lstStyle/>
        <a:p>
          <a:endParaRPr lang="en-US" sz="2400"/>
        </a:p>
      </dgm:t>
    </dgm:pt>
    <dgm:pt modelId="{03C79604-F68A-4772-8097-401AB6BF7651}">
      <dgm:prSet custT="1"/>
      <dgm:spPr/>
      <dgm:t>
        <a:bodyPr/>
        <a:lstStyle/>
        <a:p>
          <a:r>
            <a:rPr lang="en-US" sz="1050" smtClean="0"/>
            <a:t>Apikasi pengolahan citra dengan fitur warna </a:t>
          </a:r>
          <a:endParaRPr lang="en-US" sz="1050" dirty="0" smtClean="0"/>
        </a:p>
      </dgm:t>
    </dgm:pt>
    <dgm:pt modelId="{CD69BA4C-89F8-4753-B43D-C50DD607C30E}" type="parTrans" cxnId="{66295A1D-C70C-42EF-949D-3261989C8D99}">
      <dgm:prSet/>
      <dgm:spPr/>
      <dgm:t>
        <a:bodyPr/>
        <a:lstStyle/>
        <a:p>
          <a:endParaRPr lang="en-US" sz="2400"/>
        </a:p>
      </dgm:t>
    </dgm:pt>
    <dgm:pt modelId="{793B8602-342A-42CE-B03E-B086D795B568}" type="sibTrans" cxnId="{66295A1D-C70C-42EF-949D-3261989C8D99}">
      <dgm:prSet/>
      <dgm:spPr/>
      <dgm:t>
        <a:bodyPr/>
        <a:lstStyle/>
        <a:p>
          <a:endParaRPr lang="en-US" sz="2400"/>
        </a:p>
      </dgm:t>
    </dgm:pt>
    <dgm:pt modelId="{C01B01C4-59EF-44C8-A729-FCDFAD054850}">
      <dgm:prSet custT="1"/>
      <dgm:spPr/>
      <dgm:t>
        <a:bodyPr/>
        <a:lstStyle/>
        <a:p>
          <a:r>
            <a:rPr lang="en-US" sz="1050" smtClean="0"/>
            <a:t>Aplikasi </a:t>
          </a:r>
          <a:r>
            <a:rPr lang="id-ID" sz="1050" smtClean="0"/>
            <a:t>pengenalan </a:t>
          </a:r>
          <a:r>
            <a:rPr lang="en-US" sz="1050" smtClean="0"/>
            <a:t>citra</a:t>
          </a:r>
          <a:r>
            <a:rPr lang="id-ID" sz="1050" smtClean="0"/>
            <a:t> dengan fitur bentuk</a:t>
          </a:r>
          <a:endParaRPr lang="en-US" altLang="ja-JP" sz="1050" dirty="0">
            <a:ea typeface="MS PGothic" pitchFamily="34" charset="-128"/>
          </a:endParaRPr>
        </a:p>
      </dgm:t>
    </dgm:pt>
    <dgm:pt modelId="{083A0EFC-9505-41A8-BEFC-3E1AD076CFE9}" type="parTrans" cxnId="{F11EAD88-C439-41D7-8FF2-AC1BA0716D4B}">
      <dgm:prSet/>
      <dgm:spPr/>
      <dgm:t>
        <a:bodyPr/>
        <a:lstStyle/>
        <a:p>
          <a:endParaRPr lang="en-US" sz="2400"/>
        </a:p>
      </dgm:t>
    </dgm:pt>
    <dgm:pt modelId="{E824DDD1-EF95-4E75-B54C-9ABA8B3E09EB}" type="sibTrans" cxnId="{F11EAD88-C439-41D7-8FF2-AC1BA0716D4B}">
      <dgm:prSet/>
      <dgm:spPr/>
      <dgm:t>
        <a:bodyPr/>
        <a:lstStyle/>
        <a:p>
          <a:endParaRPr lang="en-US" sz="2400"/>
        </a:p>
      </dgm:t>
    </dgm:pt>
    <dgm:pt modelId="{E224A218-5C78-4834-A739-A8BF1F5629B7}" type="pres">
      <dgm:prSet presAssocID="{E28671F1-EDDD-418E-9CA1-C61A8A9F2BC3}" presName="linear" presStyleCnt="0">
        <dgm:presLayoutVars>
          <dgm:dir/>
          <dgm:animLvl val="lvl"/>
          <dgm:resizeHandles val="exact"/>
        </dgm:presLayoutVars>
      </dgm:prSet>
      <dgm:spPr/>
    </dgm:pt>
    <dgm:pt modelId="{D083B274-0288-4478-9C4B-0E0065801A80}" type="pres">
      <dgm:prSet presAssocID="{50256647-63DB-4EED-A17E-853E115EB075}" presName="parentLin" presStyleCnt="0"/>
      <dgm:spPr/>
    </dgm:pt>
    <dgm:pt modelId="{D6E4216B-819E-40E5-BE51-6985BBA40A23}" type="pres">
      <dgm:prSet presAssocID="{50256647-63DB-4EED-A17E-853E115EB075}" presName="parentLeftMargin" presStyleLbl="node1" presStyleIdx="0" presStyleCnt="12"/>
      <dgm:spPr/>
      <dgm:t>
        <a:bodyPr/>
        <a:lstStyle/>
        <a:p>
          <a:endParaRPr lang="en-US"/>
        </a:p>
      </dgm:t>
    </dgm:pt>
    <dgm:pt modelId="{CDAC57F5-1CF3-4152-B42F-862EF2728238}" type="pres">
      <dgm:prSet presAssocID="{50256647-63DB-4EED-A17E-853E115EB075}" presName="parentText" presStyleLbl="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28746-91B1-4986-AB25-1BB4FFD84E53}" type="pres">
      <dgm:prSet presAssocID="{50256647-63DB-4EED-A17E-853E115EB075}" presName="negativeSpace" presStyleCnt="0"/>
      <dgm:spPr/>
    </dgm:pt>
    <dgm:pt modelId="{765B6AA4-AF1B-41F3-BBA7-250DF9EF6C52}" type="pres">
      <dgm:prSet presAssocID="{50256647-63DB-4EED-A17E-853E115EB075}" presName="childText" presStyleLbl="conFgAcc1" presStyleIdx="0" presStyleCnt="12">
        <dgm:presLayoutVars>
          <dgm:bulletEnabled val="1"/>
        </dgm:presLayoutVars>
      </dgm:prSet>
      <dgm:spPr/>
    </dgm:pt>
    <dgm:pt modelId="{6E6403EC-2CB3-44DD-A420-F1D572244172}" type="pres">
      <dgm:prSet presAssocID="{DEDF3FCB-23A1-453E-A796-D196B9590C94}" presName="spaceBetweenRectangles" presStyleCnt="0"/>
      <dgm:spPr/>
    </dgm:pt>
    <dgm:pt modelId="{6F2D1F0D-7755-46D7-BF4B-47C4104C3967}" type="pres">
      <dgm:prSet presAssocID="{BAC241E2-C19F-4DFE-A52E-7E7A7E51A1DB}" presName="parentLin" presStyleCnt="0"/>
      <dgm:spPr/>
    </dgm:pt>
    <dgm:pt modelId="{02D77A5A-8829-48D5-B835-113C92BD3B2A}" type="pres">
      <dgm:prSet presAssocID="{BAC241E2-C19F-4DFE-A52E-7E7A7E51A1DB}" presName="parentLeftMargin" presStyleLbl="node1" presStyleIdx="0" presStyleCnt="12"/>
      <dgm:spPr/>
      <dgm:t>
        <a:bodyPr/>
        <a:lstStyle/>
        <a:p>
          <a:endParaRPr lang="en-US"/>
        </a:p>
      </dgm:t>
    </dgm:pt>
    <dgm:pt modelId="{3940D145-304A-472D-8B56-6D15982B97A3}" type="pres">
      <dgm:prSet presAssocID="{BAC241E2-C19F-4DFE-A52E-7E7A7E51A1DB}" presName="parentText" presStyleLbl="node1" presStyleIdx="1" presStyleCnt="12" custScaleY="1143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22698-695A-4AF6-AA7B-E0BF3928B852}" type="pres">
      <dgm:prSet presAssocID="{BAC241E2-C19F-4DFE-A52E-7E7A7E51A1DB}" presName="negativeSpace" presStyleCnt="0"/>
      <dgm:spPr/>
    </dgm:pt>
    <dgm:pt modelId="{60E59FF4-88D8-440F-B4A8-41528222492C}" type="pres">
      <dgm:prSet presAssocID="{BAC241E2-C19F-4DFE-A52E-7E7A7E51A1DB}" presName="childText" presStyleLbl="conFgAcc1" presStyleIdx="1" presStyleCnt="12">
        <dgm:presLayoutVars>
          <dgm:bulletEnabled val="1"/>
        </dgm:presLayoutVars>
      </dgm:prSet>
      <dgm:spPr/>
    </dgm:pt>
    <dgm:pt modelId="{141AEDBA-0EAC-4421-A109-0C81B5FC12ED}" type="pres">
      <dgm:prSet presAssocID="{62616351-1EC2-4D40-8480-98ABD14DDC75}" presName="spaceBetweenRectangles" presStyleCnt="0"/>
      <dgm:spPr/>
    </dgm:pt>
    <dgm:pt modelId="{15E0A3FD-1D69-43B4-AF64-F1E703C1E4EC}" type="pres">
      <dgm:prSet presAssocID="{8AC7A5DC-A36F-4F3E-B016-061BAE40BFCB}" presName="parentLin" presStyleCnt="0"/>
      <dgm:spPr/>
    </dgm:pt>
    <dgm:pt modelId="{6CCCFC8E-9E16-42E3-A3D4-C31E56F07885}" type="pres">
      <dgm:prSet presAssocID="{8AC7A5DC-A36F-4F3E-B016-061BAE40BFCB}" presName="parentLeftMargin" presStyleLbl="node1" presStyleIdx="1" presStyleCnt="12"/>
      <dgm:spPr/>
      <dgm:t>
        <a:bodyPr/>
        <a:lstStyle/>
        <a:p>
          <a:endParaRPr lang="en-US"/>
        </a:p>
      </dgm:t>
    </dgm:pt>
    <dgm:pt modelId="{B9498142-C064-4BBA-AE9F-978C750C075A}" type="pres">
      <dgm:prSet presAssocID="{8AC7A5DC-A36F-4F3E-B016-061BAE40BFCB}" presName="parentText" presStyleLbl="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929369-6580-470F-8B73-055D12DBB566}" type="pres">
      <dgm:prSet presAssocID="{8AC7A5DC-A36F-4F3E-B016-061BAE40BFCB}" presName="negativeSpace" presStyleCnt="0"/>
      <dgm:spPr/>
    </dgm:pt>
    <dgm:pt modelId="{AAE1EFEC-E8B2-4D21-82CC-91EF4598F63C}" type="pres">
      <dgm:prSet presAssocID="{8AC7A5DC-A36F-4F3E-B016-061BAE40BFCB}" presName="childText" presStyleLbl="conFgAcc1" presStyleIdx="2" presStyleCnt="12">
        <dgm:presLayoutVars>
          <dgm:bulletEnabled val="1"/>
        </dgm:presLayoutVars>
      </dgm:prSet>
      <dgm:spPr/>
    </dgm:pt>
    <dgm:pt modelId="{C0AA3361-EA03-4B38-A5DD-A349AE65FA23}" type="pres">
      <dgm:prSet presAssocID="{36D1AEAB-CD42-403A-BA20-43B74DA3292B}" presName="spaceBetweenRectangles" presStyleCnt="0"/>
      <dgm:spPr/>
    </dgm:pt>
    <dgm:pt modelId="{54919933-44E0-473E-B85C-335E9BFF8BFF}" type="pres">
      <dgm:prSet presAssocID="{785EE28B-54A4-4ACE-94B7-F831D72F3254}" presName="parentLin" presStyleCnt="0"/>
      <dgm:spPr/>
    </dgm:pt>
    <dgm:pt modelId="{08713FD7-CCB5-44A2-AD21-2C5CC0C8F562}" type="pres">
      <dgm:prSet presAssocID="{785EE28B-54A4-4ACE-94B7-F831D72F3254}" presName="parentLeftMargin" presStyleLbl="node1" presStyleIdx="2" presStyleCnt="12"/>
      <dgm:spPr/>
      <dgm:t>
        <a:bodyPr/>
        <a:lstStyle/>
        <a:p>
          <a:endParaRPr lang="en-US"/>
        </a:p>
      </dgm:t>
    </dgm:pt>
    <dgm:pt modelId="{EB625686-424C-497D-B5B2-C288773D3FC8}" type="pres">
      <dgm:prSet presAssocID="{785EE28B-54A4-4ACE-94B7-F831D72F3254}" presName="parentText" presStyleLbl="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3CCA5-9605-4CC8-9B4A-9BB6113F9767}" type="pres">
      <dgm:prSet presAssocID="{785EE28B-54A4-4ACE-94B7-F831D72F3254}" presName="negativeSpace" presStyleCnt="0"/>
      <dgm:spPr/>
    </dgm:pt>
    <dgm:pt modelId="{277E7718-294A-45F7-8C71-B047ED8B5BEB}" type="pres">
      <dgm:prSet presAssocID="{785EE28B-54A4-4ACE-94B7-F831D72F3254}" presName="childText" presStyleLbl="conFgAcc1" presStyleIdx="3" presStyleCnt="12">
        <dgm:presLayoutVars>
          <dgm:bulletEnabled val="1"/>
        </dgm:presLayoutVars>
      </dgm:prSet>
      <dgm:spPr/>
    </dgm:pt>
    <dgm:pt modelId="{B8308A7E-CD33-4DCD-BE91-EA2D71080296}" type="pres">
      <dgm:prSet presAssocID="{E361FC9B-FD00-4AED-A25F-D2A32092C1AC}" presName="spaceBetweenRectangles" presStyleCnt="0"/>
      <dgm:spPr/>
    </dgm:pt>
    <dgm:pt modelId="{2DDC0F3B-56E5-4CD9-B054-382A296D4A94}" type="pres">
      <dgm:prSet presAssocID="{8268F2C4-0AA3-4025-88E2-55DE1EC98E4E}" presName="parentLin" presStyleCnt="0"/>
      <dgm:spPr/>
    </dgm:pt>
    <dgm:pt modelId="{48550444-AB64-41FD-8A63-DB5055E47D59}" type="pres">
      <dgm:prSet presAssocID="{8268F2C4-0AA3-4025-88E2-55DE1EC98E4E}" presName="parentLeftMargin" presStyleLbl="node1" presStyleIdx="3" presStyleCnt="12"/>
      <dgm:spPr/>
      <dgm:t>
        <a:bodyPr/>
        <a:lstStyle/>
        <a:p>
          <a:endParaRPr lang="en-US"/>
        </a:p>
      </dgm:t>
    </dgm:pt>
    <dgm:pt modelId="{C2959B2B-E5E9-46BF-842A-69835ACE7491}" type="pres">
      <dgm:prSet presAssocID="{8268F2C4-0AA3-4025-88E2-55DE1EC98E4E}" presName="parentText" presStyleLbl="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32607-5785-422B-B1A2-6EDC17A0073B}" type="pres">
      <dgm:prSet presAssocID="{8268F2C4-0AA3-4025-88E2-55DE1EC98E4E}" presName="negativeSpace" presStyleCnt="0"/>
      <dgm:spPr/>
    </dgm:pt>
    <dgm:pt modelId="{16CD0CBA-E7F2-4F0E-96CB-7B800AA50162}" type="pres">
      <dgm:prSet presAssocID="{8268F2C4-0AA3-4025-88E2-55DE1EC98E4E}" presName="childText" presStyleLbl="conFgAcc1" presStyleIdx="4" presStyleCnt="12">
        <dgm:presLayoutVars>
          <dgm:bulletEnabled val="1"/>
        </dgm:presLayoutVars>
      </dgm:prSet>
      <dgm:spPr/>
    </dgm:pt>
    <dgm:pt modelId="{4C6B9A8D-1E87-4A17-B4C7-BAE51B45E923}" type="pres">
      <dgm:prSet presAssocID="{DCDB22D8-B32E-418A-B9BC-A8D88E5CC472}" presName="spaceBetweenRectangles" presStyleCnt="0"/>
      <dgm:spPr/>
    </dgm:pt>
    <dgm:pt modelId="{F9A92357-7E22-428F-B3B5-64320F161971}" type="pres">
      <dgm:prSet presAssocID="{63A8273F-CDC5-42A7-AE1C-110029D4DDFD}" presName="parentLin" presStyleCnt="0"/>
      <dgm:spPr/>
    </dgm:pt>
    <dgm:pt modelId="{98062682-D746-4FDA-B5CB-72BEB3E52613}" type="pres">
      <dgm:prSet presAssocID="{63A8273F-CDC5-42A7-AE1C-110029D4DDFD}" presName="parentLeftMargin" presStyleLbl="node1" presStyleIdx="4" presStyleCnt="12"/>
      <dgm:spPr/>
      <dgm:t>
        <a:bodyPr/>
        <a:lstStyle/>
        <a:p>
          <a:endParaRPr lang="en-US"/>
        </a:p>
      </dgm:t>
    </dgm:pt>
    <dgm:pt modelId="{D83FAA53-56CD-46FB-A6D3-E2A86856E714}" type="pres">
      <dgm:prSet presAssocID="{63A8273F-CDC5-42A7-AE1C-110029D4DDFD}" presName="parentText" presStyleLbl="node1" presStyleIdx="5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A9DF9-D26E-41C9-800F-57256611BEE8}" type="pres">
      <dgm:prSet presAssocID="{63A8273F-CDC5-42A7-AE1C-110029D4DDFD}" presName="negativeSpace" presStyleCnt="0"/>
      <dgm:spPr/>
    </dgm:pt>
    <dgm:pt modelId="{9672540E-19D5-4739-B7D7-5A6B55000212}" type="pres">
      <dgm:prSet presAssocID="{63A8273F-CDC5-42A7-AE1C-110029D4DDFD}" presName="childText" presStyleLbl="conFgAcc1" presStyleIdx="5" presStyleCnt="12">
        <dgm:presLayoutVars>
          <dgm:bulletEnabled val="1"/>
        </dgm:presLayoutVars>
      </dgm:prSet>
      <dgm:spPr/>
    </dgm:pt>
    <dgm:pt modelId="{436238A3-ADF9-47E1-A351-7A1DFD68390A}" type="pres">
      <dgm:prSet presAssocID="{2460AD1E-F82D-436E-A7AD-0F92084CCD90}" presName="spaceBetweenRectangles" presStyleCnt="0"/>
      <dgm:spPr/>
    </dgm:pt>
    <dgm:pt modelId="{55AA8CA2-10B9-4BED-9BEA-776E992FC96D}" type="pres">
      <dgm:prSet presAssocID="{4A1F1EDE-BFB0-42D8-9D63-EAB0CD04AA57}" presName="parentLin" presStyleCnt="0"/>
      <dgm:spPr/>
    </dgm:pt>
    <dgm:pt modelId="{6067B589-7554-445B-93A0-D2ECF87799D7}" type="pres">
      <dgm:prSet presAssocID="{4A1F1EDE-BFB0-42D8-9D63-EAB0CD04AA57}" presName="parentLeftMargin" presStyleLbl="node1" presStyleIdx="5" presStyleCnt="12"/>
      <dgm:spPr/>
      <dgm:t>
        <a:bodyPr/>
        <a:lstStyle/>
        <a:p>
          <a:endParaRPr lang="en-US"/>
        </a:p>
      </dgm:t>
    </dgm:pt>
    <dgm:pt modelId="{93AEB71E-F07C-49AE-BBB4-F671DCDE320E}" type="pres">
      <dgm:prSet presAssocID="{4A1F1EDE-BFB0-42D8-9D63-EAB0CD04AA57}" presName="parentText" presStyleLbl="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C4985-EB5A-4C90-835A-7A2AF2993F4E}" type="pres">
      <dgm:prSet presAssocID="{4A1F1EDE-BFB0-42D8-9D63-EAB0CD04AA57}" presName="negativeSpace" presStyleCnt="0"/>
      <dgm:spPr/>
    </dgm:pt>
    <dgm:pt modelId="{9EF51729-614F-4EB8-B01A-53FC14DB2499}" type="pres">
      <dgm:prSet presAssocID="{4A1F1EDE-BFB0-42D8-9D63-EAB0CD04AA57}" presName="childText" presStyleLbl="conFgAcc1" presStyleIdx="6" presStyleCnt="12">
        <dgm:presLayoutVars>
          <dgm:bulletEnabled val="1"/>
        </dgm:presLayoutVars>
      </dgm:prSet>
      <dgm:spPr/>
    </dgm:pt>
    <dgm:pt modelId="{B7E77451-2763-4A10-8FBE-C387C3B98446}" type="pres">
      <dgm:prSet presAssocID="{8F401BE3-E19F-4D8C-838C-347B65915616}" presName="spaceBetweenRectangles" presStyleCnt="0"/>
      <dgm:spPr/>
    </dgm:pt>
    <dgm:pt modelId="{E92AE7AC-F4DF-4971-B4A3-F6E604A2988D}" type="pres">
      <dgm:prSet presAssocID="{D98D6BBF-741C-4855-A1DB-8C7B73F79F28}" presName="parentLin" presStyleCnt="0"/>
      <dgm:spPr/>
    </dgm:pt>
    <dgm:pt modelId="{921FBAAD-EE29-45A9-9222-A0294BC05520}" type="pres">
      <dgm:prSet presAssocID="{D98D6BBF-741C-4855-A1DB-8C7B73F79F28}" presName="parentLeftMargin" presStyleLbl="node1" presStyleIdx="6" presStyleCnt="12"/>
      <dgm:spPr/>
      <dgm:t>
        <a:bodyPr/>
        <a:lstStyle/>
        <a:p>
          <a:endParaRPr lang="en-US"/>
        </a:p>
      </dgm:t>
    </dgm:pt>
    <dgm:pt modelId="{6777D1A8-298C-4F39-872B-B34D0A25E478}" type="pres">
      <dgm:prSet presAssocID="{D98D6BBF-741C-4855-A1DB-8C7B73F79F28}" presName="parentText" presStyleLbl="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E4D46-AD9D-426A-9FE6-EFB36DC176F2}" type="pres">
      <dgm:prSet presAssocID="{D98D6BBF-741C-4855-A1DB-8C7B73F79F28}" presName="negativeSpace" presStyleCnt="0"/>
      <dgm:spPr/>
    </dgm:pt>
    <dgm:pt modelId="{9DDD5188-0418-4C0B-909F-9435C48EEB51}" type="pres">
      <dgm:prSet presAssocID="{D98D6BBF-741C-4855-A1DB-8C7B73F79F28}" presName="childText" presStyleLbl="conFgAcc1" presStyleIdx="7" presStyleCnt="12">
        <dgm:presLayoutVars>
          <dgm:bulletEnabled val="1"/>
        </dgm:presLayoutVars>
      </dgm:prSet>
      <dgm:spPr/>
    </dgm:pt>
    <dgm:pt modelId="{88B8D35E-0E54-4710-B3ED-ACB845F2D94D}" type="pres">
      <dgm:prSet presAssocID="{6C3E6D1C-B9C2-4659-A863-21333BBD6BB0}" presName="spaceBetweenRectangles" presStyleCnt="0"/>
      <dgm:spPr/>
    </dgm:pt>
    <dgm:pt modelId="{0699D527-8099-490D-823F-B044C7789461}" type="pres">
      <dgm:prSet presAssocID="{71655C73-9379-497E-9979-A9862581DDDB}" presName="parentLin" presStyleCnt="0"/>
      <dgm:spPr/>
    </dgm:pt>
    <dgm:pt modelId="{6415CD10-FFB8-4C00-B842-D55B3414E731}" type="pres">
      <dgm:prSet presAssocID="{71655C73-9379-497E-9979-A9862581DDDB}" presName="parentLeftMargin" presStyleLbl="node1" presStyleIdx="7" presStyleCnt="12"/>
      <dgm:spPr/>
      <dgm:t>
        <a:bodyPr/>
        <a:lstStyle/>
        <a:p>
          <a:endParaRPr lang="en-US"/>
        </a:p>
      </dgm:t>
    </dgm:pt>
    <dgm:pt modelId="{BEB17E43-DFE5-46BD-B85A-26E6CAA0B765}" type="pres">
      <dgm:prSet presAssocID="{71655C73-9379-497E-9979-A9862581DDDB}" presName="parentText" presStyleLbl="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943DB-3D60-4BBF-8B43-F5BB01C55ADC}" type="pres">
      <dgm:prSet presAssocID="{71655C73-9379-497E-9979-A9862581DDDB}" presName="negativeSpace" presStyleCnt="0"/>
      <dgm:spPr/>
    </dgm:pt>
    <dgm:pt modelId="{A8C0D2D7-5F75-4D8B-B3D4-9524ECBBCA84}" type="pres">
      <dgm:prSet presAssocID="{71655C73-9379-497E-9979-A9862581DDDB}" presName="childText" presStyleLbl="conFgAcc1" presStyleIdx="8" presStyleCnt="12">
        <dgm:presLayoutVars>
          <dgm:bulletEnabled val="1"/>
        </dgm:presLayoutVars>
      </dgm:prSet>
      <dgm:spPr/>
    </dgm:pt>
    <dgm:pt modelId="{336804F9-0C27-424C-92E0-842950A93980}" type="pres">
      <dgm:prSet presAssocID="{AB6FB08C-A9BB-4BE3-B1A4-8164CF732E0B}" presName="spaceBetweenRectangles" presStyleCnt="0"/>
      <dgm:spPr/>
    </dgm:pt>
    <dgm:pt modelId="{1CF3E847-5FBF-480D-9FC4-363373E28995}" type="pres">
      <dgm:prSet presAssocID="{0E4FAB16-2F33-42D4-9BBD-C1EDC5BCFA89}" presName="parentLin" presStyleCnt="0"/>
      <dgm:spPr/>
    </dgm:pt>
    <dgm:pt modelId="{3B1A97D7-FD19-4C71-8F60-F0EF996C72C9}" type="pres">
      <dgm:prSet presAssocID="{0E4FAB16-2F33-42D4-9BBD-C1EDC5BCFA89}" presName="parentLeftMargin" presStyleLbl="node1" presStyleIdx="8" presStyleCnt="12"/>
      <dgm:spPr/>
      <dgm:t>
        <a:bodyPr/>
        <a:lstStyle/>
        <a:p>
          <a:endParaRPr lang="en-US"/>
        </a:p>
      </dgm:t>
    </dgm:pt>
    <dgm:pt modelId="{7E0F728B-9583-4782-BDEE-0885ECCDE317}" type="pres">
      <dgm:prSet presAssocID="{0E4FAB16-2F33-42D4-9BBD-C1EDC5BCFA89}" presName="parentText" presStyleLbl="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3593E-ADAD-457B-9B9B-0C713336544C}" type="pres">
      <dgm:prSet presAssocID="{0E4FAB16-2F33-42D4-9BBD-C1EDC5BCFA89}" presName="negativeSpace" presStyleCnt="0"/>
      <dgm:spPr/>
    </dgm:pt>
    <dgm:pt modelId="{9F2CD043-90DD-4AC4-A0E3-C669F2CD94A6}" type="pres">
      <dgm:prSet presAssocID="{0E4FAB16-2F33-42D4-9BBD-C1EDC5BCFA89}" presName="childText" presStyleLbl="conFgAcc1" presStyleIdx="9" presStyleCnt="12">
        <dgm:presLayoutVars>
          <dgm:bulletEnabled val="1"/>
        </dgm:presLayoutVars>
      </dgm:prSet>
      <dgm:spPr/>
    </dgm:pt>
    <dgm:pt modelId="{3474572D-C0AF-46A9-B39D-BB7A7D6A91C2}" type="pres">
      <dgm:prSet presAssocID="{FDBEBEA0-1BEB-48CE-9F23-FFC335D7BB82}" presName="spaceBetweenRectangles" presStyleCnt="0"/>
      <dgm:spPr/>
    </dgm:pt>
    <dgm:pt modelId="{92AAF13A-3BDD-473C-BD02-F866B1F53C66}" type="pres">
      <dgm:prSet presAssocID="{03C79604-F68A-4772-8097-401AB6BF7651}" presName="parentLin" presStyleCnt="0"/>
      <dgm:spPr/>
    </dgm:pt>
    <dgm:pt modelId="{BF428A6E-9961-4267-94EA-B4DFFA11CECE}" type="pres">
      <dgm:prSet presAssocID="{03C79604-F68A-4772-8097-401AB6BF7651}" presName="parentLeftMargin" presStyleLbl="node1" presStyleIdx="9" presStyleCnt="12"/>
      <dgm:spPr/>
      <dgm:t>
        <a:bodyPr/>
        <a:lstStyle/>
        <a:p>
          <a:endParaRPr lang="en-US"/>
        </a:p>
      </dgm:t>
    </dgm:pt>
    <dgm:pt modelId="{D7D1E785-E446-4462-8191-B7FA4662D9EF}" type="pres">
      <dgm:prSet presAssocID="{03C79604-F68A-4772-8097-401AB6BF7651}" presName="parentText" presStyleLbl="node1" presStyleIdx="1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0031F-E818-48FB-847B-5E7D825A1BFB}" type="pres">
      <dgm:prSet presAssocID="{03C79604-F68A-4772-8097-401AB6BF7651}" presName="negativeSpace" presStyleCnt="0"/>
      <dgm:spPr/>
    </dgm:pt>
    <dgm:pt modelId="{544435C1-F735-4E2C-8689-748B40C0304E}" type="pres">
      <dgm:prSet presAssocID="{03C79604-F68A-4772-8097-401AB6BF7651}" presName="childText" presStyleLbl="conFgAcc1" presStyleIdx="10" presStyleCnt="12">
        <dgm:presLayoutVars>
          <dgm:bulletEnabled val="1"/>
        </dgm:presLayoutVars>
      </dgm:prSet>
      <dgm:spPr/>
    </dgm:pt>
    <dgm:pt modelId="{2273D56B-8417-40C4-AF23-F20AA719D76A}" type="pres">
      <dgm:prSet presAssocID="{793B8602-342A-42CE-B03E-B086D795B568}" presName="spaceBetweenRectangles" presStyleCnt="0"/>
      <dgm:spPr/>
    </dgm:pt>
    <dgm:pt modelId="{D7D04C47-1D10-4187-AB2F-39B180333C33}" type="pres">
      <dgm:prSet presAssocID="{C01B01C4-59EF-44C8-A729-FCDFAD054850}" presName="parentLin" presStyleCnt="0"/>
      <dgm:spPr/>
    </dgm:pt>
    <dgm:pt modelId="{AF97C9FE-3E03-43EB-A58A-7C745EA88982}" type="pres">
      <dgm:prSet presAssocID="{C01B01C4-59EF-44C8-A729-FCDFAD054850}" presName="parentLeftMargin" presStyleLbl="node1" presStyleIdx="10" presStyleCnt="12"/>
      <dgm:spPr/>
      <dgm:t>
        <a:bodyPr/>
        <a:lstStyle/>
        <a:p>
          <a:endParaRPr lang="en-US"/>
        </a:p>
      </dgm:t>
    </dgm:pt>
    <dgm:pt modelId="{99BFBBED-F59C-4507-918C-86CE63ECB9FC}" type="pres">
      <dgm:prSet presAssocID="{C01B01C4-59EF-44C8-A729-FCDFAD054850}" presName="parentText" presStyleLbl="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9A8DC-FDB2-4B43-82F6-CC83A3BBF5F8}" type="pres">
      <dgm:prSet presAssocID="{C01B01C4-59EF-44C8-A729-FCDFAD054850}" presName="negativeSpace" presStyleCnt="0"/>
      <dgm:spPr/>
    </dgm:pt>
    <dgm:pt modelId="{438ECB8A-E168-4ADB-AF08-EA580B3C1633}" type="pres">
      <dgm:prSet presAssocID="{C01B01C4-59EF-44C8-A729-FCDFAD054850}" presName="childText" presStyleLbl="conFgAcc1" presStyleIdx="11" presStyleCnt="12">
        <dgm:presLayoutVars>
          <dgm:bulletEnabled val="1"/>
        </dgm:presLayoutVars>
      </dgm:prSet>
      <dgm:spPr/>
    </dgm:pt>
  </dgm:ptLst>
  <dgm:cxnLst>
    <dgm:cxn modelId="{2E03070D-0104-4599-9BF8-7E5105DF91BE}" srcId="{E28671F1-EDDD-418E-9CA1-C61A8A9F2BC3}" destId="{0E4FAB16-2F33-42D4-9BBD-C1EDC5BCFA89}" srcOrd="9" destOrd="0" parTransId="{21D8B94A-A694-42AC-B7A9-CA87ADC51C4A}" sibTransId="{FDBEBEA0-1BEB-48CE-9F23-FFC335D7BB82}"/>
    <dgm:cxn modelId="{2419BEC6-865D-4CE4-A70F-FB3F99D47342}" srcId="{E28671F1-EDDD-418E-9CA1-C61A8A9F2BC3}" destId="{71655C73-9379-497E-9979-A9862581DDDB}" srcOrd="8" destOrd="0" parTransId="{5CDEAD30-6E84-4C34-A4B7-43011BC41D45}" sibTransId="{AB6FB08C-A9BB-4BE3-B1A4-8164CF732E0B}"/>
    <dgm:cxn modelId="{974337FA-06B6-44A6-AD17-7CDAE1A376CF}" type="presOf" srcId="{03C79604-F68A-4772-8097-401AB6BF7651}" destId="{D7D1E785-E446-4462-8191-B7FA4662D9EF}" srcOrd="1" destOrd="0" presId="urn:microsoft.com/office/officeart/2005/8/layout/list1"/>
    <dgm:cxn modelId="{5D4D88A7-BA49-4CA7-BE61-24B55F08E569}" type="presOf" srcId="{71655C73-9379-497E-9979-A9862581DDDB}" destId="{BEB17E43-DFE5-46BD-B85A-26E6CAA0B765}" srcOrd="1" destOrd="0" presId="urn:microsoft.com/office/officeart/2005/8/layout/list1"/>
    <dgm:cxn modelId="{B35D101A-864A-441D-B79D-7C9D2A1285C9}" type="presOf" srcId="{D98D6BBF-741C-4855-A1DB-8C7B73F79F28}" destId="{921FBAAD-EE29-45A9-9222-A0294BC05520}" srcOrd="0" destOrd="0" presId="urn:microsoft.com/office/officeart/2005/8/layout/list1"/>
    <dgm:cxn modelId="{E6F348D2-A67C-40AD-9FFB-65ADD2B0BCC2}" type="presOf" srcId="{0E4FAB16-2F33-42D4-9BBD-C1EDC5BCFA89}" destId="{3B1A97D7-FD19-4C71-8F60-F0EF996C72C9}" srcOrd="0" destOrd="0" presId="urn:microsoft.com/office/officeart/2005/8/layout/list1"/>
    <dgm:cxn modelId="{B298F8C1-92B0-48F6-A2CF-D0B3545F7A84}" srcId="{E28671F1-EDDD-418E-9CA1-C61A8A9F2BC3}" destId="{63A8273F-CDC5-42A7-AE1C-110029D4DDFD}" srcOrd="5" destOrd="0" parTransId="{2D8A3F0B-6B38-471D-A1B8-ABB8A250B91F}" sibTransId="{2460AD1E-F82D-436E-A7AD-0F92084CCD90}"/>
    <dgm:cxn modelId="{F11EAD88-C439-41D7-8FF2-AC1BA0716D4B}" srcId="{E28671F1-EDDD-418E-9CA1-C61A8A9F2BC3}" destId="{C01B01C4-59EF-44C8-A729-FCDFAD054850}" srcOrd="11" destOrd="0" parTransId="{083A0EFC-9505-41A8-BEFC-3E1AD076CFE9}" sibTransId="{E824DDD1-EF95-4E75-B54C-9ABA8B3E09EB}"/>
    <dgm:cxn modelId="{61813385-4832-4EB0-85DA-FD1906D67C90}" type="presOf" srcId="{8268F2C4-0AA3-4025-88E2-55DE1EC98E4E}" destId="{48550444-AB64-41FD-8A63-DB5055E47D59}" srcOrd="0" destOrd="0" presId="urn:microsoft.com/office/officeart/2005/8/layout/list1"/>
    <dgm:cxn modelId="{CC9E4DDA-17B0-4AD7-87F1-1713D740BD79}" type="presOf" srcId="{D98D6BBF-741C-4855-A1DB-8C7B73F79F28}" destId="{6777D1A8-298C-4F39-872B-B34D0A25E478}" srcOrd="1" destOrd="0" presId="urn:microsoft.com/office/officeart/2005/8/layout/list1"/>
    <dgm:cxn modelId="{555AF30B-47EE-48AA-80E9-BA3878E7E43B}" type="presOf" srcId="{50256647-63DB-4EED-A17E-853E115EB075}" destId="{CDAC57F5-1CF3-4152-B42F-862EF2728238}" srcOrd="1" destOrd="0" presId="urn:microsoft.com/office/officeart/2005/8/layout/list1"/>
    <dgm:cxn modelId="{E53304EE-9594-4F39-82B1-3E0EADC01B1D}" srcId="{E28671F1-EDDD-418E-9CA1-C61A8A9F2BC3}" destId="{D98D6BBF-741C-4855-A1DB-8C7B73F79F28}" srcOrd="7" destOrd="0" parTransId="{CAB339EB-63A3-41AF-8F58-D8ED2A1E5932}" sibTransId="{6C3E6D1C-B9C2-4659-A863-21333BBD6BB0}"/>
    <dgm:cxn modelId="{1F63D2DC-78A5-4184-ADB1-EAC0FB0C2013}" type="presOf" srcId="{8AC7A5DC-A36F-4F3E-B016-061BAE40BFCB}" destId="{6CCCFC8E-9E16-42E3-A3D4-C31E56F07885}" srcOrd="0" destOrd="0" presId="urn:microsoft.com/office/officeart/2005/8/layout/list1"/>
    <dgm:cxn modelId="{9B928639-BAA7-4B19-A0CA-06AB32AA46ED}" type="presOf" srcId="{63A8273F-CDC5-42A7-AE1C-110029D4DDFD}" destId="{98062682-D746-4FDA-B5CB-72BEB3E52613}" srcOrd="0" destOrd="0" presId="urn:microsoft.com/office/officeart/2005/8/layout/list1"/>
    <dgm:cxn modelId="{CE21CC80-097E-45C3-9407-780FDE8AB6EA}" type="presOf" srcId="{BAC241E2-C19F-4DFE-A52E-7E7A7E51A1DB}" destId="{02D77A5A-8829-48D5-B835-113C92BD3B2A}" srcOrd="0" destOrd="0" presId="urn:microsoft.com/office/officeart/2005/8/layout/list1"/>
    <dgm:cxn modelId="{66295A1D-C70C-42EF-949D-3261989C8D99}" srcId="{E28671F1-EDDD-418E-9CA1-C61A8A9F2BC3}" destId="{03C79604-F68A-4772-8097-401AB6BF7651}" srcOrd="10" destOrd="0" parTransId="{CD69BA4C-89F8-4753-B43D-C50DD607C30E}" sibTransId="{793B8602-342A-42CE-B03E-B086D795B568}"/>
    <dgm:cxn modelId="{C1121681-332C-4B78-9B60-9E12254F8098}" type="presOf" srcId="{C01B01C4-59EF-44C8-A729-FCDFAD054850}" destId="{AF97C9FE-3E03-43EB-A58A-7C745EA88982}" srcOrd="0" destOrd="0" presId="urn:microsoft.com/office/officeart/2005/8/layout/list1"/>
    <dgm:cxn modelId="{511C0E4E-5A1A-44A6-91B3-221CD9202D7B}" type="presOf" srcId="{0E4FAB16-2F33-42D4-9BBD-C1EDC5BCFA89}" destId="{7E0F728B-9583-4782-BDEE-0885ECCDE317}" srcOrd="1" destOrd="0" presId="urn:microsoft.com/office/officeart/2005/8/layout/list1"/>
    <dgm:cxn modelId="{725694FE-A73B-4C81-8150-36D78FD18585}" type="presOf" srcId="{4A1F1EDE-BFB0-42D8-9D63-EAB0CD04AA57}" destId="{93AEB71E-F07C-49AE-BBB4-F671DCDE320E}" srcOrd="1" destOrd="0" presId="urn:microsoft.com/office/officeart/2005/8/layout/list1"/>
    <dgm:cxn modelId="{18044FED-CB33-4522-AED3-FE8E37041FBB}" srcId="{E28671F1-EDDD-418E-9CA1-C61A8A9F2BC3}" destId="{4A1F1EDE-BFB0-42D8-9D63-EAB0CD04AA57}" srcOrd="6" destOrd="0" parTransId="{CB979082-9797-4BAD-B9F5-F60BFCD65223}" sibTransId="{8F401BE3-E19F-4D8C-838C-347B65915616}"/>
    <dgm:cxn modelId="{C3AE01A4-3334-4296-B9A4-51C9DC9FC0B9}" srcId="{E28671F1-EDDD-418E-9CA1-C61A8A9F2BC3}" destId="{50256647-63DB-4EED-A17E-853E115EB075}" srcOrd="0" destOrd="0" parTransId="{AD1E1814-301E-4BF9-8613-2BC624619130}" sibTransId="{DEDF3FCB-23A1-453E-A796-D196B9590C94}"/>
    <dgm:cxn modelId="{8DE222F8-23EE-4BEE-8D78-06432D550745}" srcId="{E28671F1-EDDD-418E-9CA1-C61A8A9F2BC3}" destId="{8268F2C4-0AA3-4025-88E2-55DE1EC98E4E}" srcOrd="4" destOrd="0" parTransId="{D2656F50-CC37-4C43-8224-212A81802B02}" sibTransId="{DCDB22D8-B32E-418A-B9BC-A8D88E5CC472}"/>
    <dgm:cxn modelId="{FDDB61F8-EDE3-47CB-8930-A126A6AAE787}" srcId="{E28671F1-EDDD-418E-9CA1-C61A8A9F2BC3}" destId="{785EE28B-54A4-4ACE-94B7-F831D72F3254}" srcOrd="3" destOrd="0" parTransId="{6D5B42B9-C65B-467A-8CAE-940FA4567889}" sibTransId="{E361FC9B-FD00-4AED-A25F-D2A32092C1AC}"/>
    <dgm:cxn modelId="{D285D156-5AAD-4D38-9AC9-383C78DA930F}" type="presOf" srcId="{4A1F1EDE-BFB0-42D8-9D63-EAB0CD04AA57}" destId="{6067B589-7554-445B-93A0-D2ECF87799D7}" srcOrd="0" destOrd="0" presId="urn:microsoft.com/office/officeart/2005/8/layout/list1"/>
    <dgm:cxn modelId="{06F8060B-BA33-4D59-BB9E-1BCBDE3D22B2}" srcId="{E28671F1-EDDD-418E-9CA1-C61A8A9F2BC3}" destId="{BAC241E2-C19F-4DFE-A52E-7E7A7E51A1DB}" srcOrd="1" destOrd="0" parTransId="{A1472F9B-D3C5-4BC2-B997-F4A9ADD475CC}" sibTransId="{62616351-1EC2-4D40-8480-98ABD14DDC75}"/>
    <dgm:cxn modelId="{D615FFD6-64F0-4360-A06E-32537A1864A9}" type="presOf" srcId="{71655C73-9379-497E-9979-A9862581DDDB}" destId="{6415CD10-FFB8-4C00-B842-D55B3414E731}" srcOrd="0" destOrd="0" presId="urn:microsoft.com/office/officeart/2005/8/layout/list1"/>
    <dgm:cxn modelId="{B9F3A9CC-45BE-4254-AA5F-9053AD23EE9A}" type="presOf" srcId="{785EE28B-54A4-4ACE-94B7-F831D72F3254}" destId="{EB625686-424C-497D-B5B2-C288773D3FC8}" srcOrd="1" destOrd="0" presId="urn:microsoft.com/office/officeart/2005/8/layout/list1"/>
    <dgm:cxn modelId="{FE5FB153-EE9D-4243-837E-29DC31D09AF6}" type="presOf" srcId="{BAC241E2-C19F-4DFE-A52E-7E7A7E51A1DB}" destId="{3940D145-304A-472D-8B56-6D15982B97A3}" srcOrd="1" destOrd="0" presId="urn:microsoft.com/office/officeart/2005/8/layout/list1"/>
    <dgm:cxn modelId="{E50212F0-1223-42ED-8B61-4064CA22EC4E}" type="presOf" srcId="{63A8273F-CDC5-42A7-AE1C-110029D4DDFD}" destId="{D83FAA53-56CD-46FB-A6D3-E2A86856E714}" srcOrd="1" destOrd="0" presId="urn:microsoft.com/office/officeart/2005/8/layout/list1"/>
    <dgm:cxn modelId="{3220DD8F-241D-47EA-8792-A2CBC2859990}" type="presOf" srcId="{03C79604-F68A-4772-8097-401AB6BF7651}" destId="{BF428A6E-9961-4267-94EA-B4DFFA11CECE}" srcOrd="0" destOrd="0" presId="urn:microsoft.com/office/officeart/2005/8/layout/list1"/>
    <dgm:cxn modelId="{3525A461-B8F7-4696-AECD-799BD6281596}" srcId="{E28671F1-EDDD-418E-9CA1-C61A8A9F2BC3}" destId="{8AC7A5DC-A36F-4F3E-B016-061BAE40BFCB}" srcOrd="2" destOrd="0" parTransId="{E3B1E8E4-032E-48AA-8730-828B0C8FA761}" sibTransId="{36D1AEAB-CD42-403A-BA20-43B74DA3292B}"/>
    <dgm:cxn modelId="{3DBD9F7D-F4E6-487C-93A9-DA2E28792278}" type="presOf" srcId="{8AC7A5DC-A36F-4F3E-B016-061BAE40BFCB}" destId="{B9498142-C064-4BBA-AE9F-978C750C075A}" srcOrd="1" destOrd="0" presId="urn:microsoft.com/office/officeart/2005/8/layout/list1"/>
    <dgm:cxn modelId="{175941F7-3E3D-41DA-8E22-F0996DFEDEBE}" type="presOf" srcId="{785EE28B-54A4-4ACE-94B7-F831D72F3254}" destId="{08713FD7-CCB5-44A2-AD21-2C5CC0C8F562}" srcOrd="0" destOrd="0" presId="urn:microsoft.com/office/officeart/2005/8/layout/list1"/>
    <dgm:cxn modelId="{51713010-3E0A-488D-9DC7-09B4699EC78F}" type="presOf" srcId="{50256647-63DB-4EED-A17E-853E115EB075}" destId="{D6E4216B-819E-40E5-BE51-6985BBA40A23}" srcOrd="0" destOrd="0" presId="urn:microsoft.com/office/officeart/2005/8/layout/list1"/>
    <dgm:cxn modelId="{F4F5A47F-7F30-4685-80C1-FB59A4E31B7A}" type="presOf" srcId="{8268F2C4-0AA3-4025-88E2-55DE1EC98E4E}" destId="{C2959B2B-E5E9-46BF-842A-69835ACE7491}" srcOrd="1" destOrd="0" presId="urn:microsoft.com/office/officeart/2005/8/layout/list1"/>
    <dgm:cxn modelId="{5B561F25-D97C-497E-8BA6-8518FF6E2C0E}" type="presOf" srcId="{C01B01C4-59EF-44C8-A729-FCDFAD054850}" destId="{99BFBBED-F59C-4507-918C-86CE63ECB9FC}" srcOrd="1" destOrd="0" presId="urn:microsoft.com/office/officeart/2005/8/layout/list1"/>
    <dgm:cxn modelId="{2A70B92D-8B07-496A-BD92-76957C029DBC}" type="presOf" srcId="{E28671F1-EDDD-418E-9CA1-C61A8A9F2BC3}" destId="{E224A218-5C78-4834-A739-A8BF1F5629B7}" srcOrd="0" destOrd="0" presId="urn:microsoft.com/office/officeart/2005/8/layout/list1"/>
    <dgm:cxn modelId="{96FA658F-F419-46F5-BFA3-0C851AB67B44}" type="presParOf" srcId="{E224A218-5C78-4834-A739-A8BF1F5629B7}" destId="{D083B274-0288-4478-9C4B-0E0065801A80}" srcOrd="0" destOrd="0" presId="urn:microsoft.com/office/officeart/2005/8/layout/list1"/>
    <dgm:cxn modelId="{3D31C5D9-342E-48F9-A9AF-FE11B898FC4B}" type="presParOf" srcId="{D083B274-0288-4478-9C4B-0E0065801A80}" destId="{D6E4216B-819E-40E5-BE51-6985BBA40A23}" srcOrd="0" destOrd="0" presId="urn:microsoft.com/office/officeart/2005/8/layout/list1"/>
    <dgm:cxn modelId="{F82030DD-27A0-4DD0-A5DB-AB800B675079}" type="presParOf" srcId="{D083B274-0288-4478-9C4B-0E0065801A80}" destId="{CDAC57F5-1CF3-4152-B42F-862EF2728238}" srcOrd="1" destOrd="0" presId="urn:microsoft.com/office/officeart/2005/8/layout/list1"/>
    <dgm:cxn modelId="{D5048767-ADED-493C-802A-5B872A30F673}" type="presParOf" srcId="{E224A218-5C78-4834-A739-A8BF1F5629B7}" destId="{AFC28746-91B1-4986-AB25-1BB4FFD84E53}" srcOrd="1" destOrd="0" presId="urn:microsoft.com/office/officeart/2005/8/layout/list1"/>
    <dgm:cxn modelId="{B90C34EB-A6C4-4C58-A7E3-74D035055C86}" type="presParOf" srcId="{E224A218-5C78-4834-A739-A8BF1F5629B7}" destId="{765B6AA4-AF1B-41F3-BBA7-250DF9EF6C52}" srcOrd="2" destOrd="0" presId="urn:microsoft.com/office/officeart/2005/8/layout/list1"/>
    <dgm:cxn modelId="{94E43A2A-963A-4B3C-AA52-BA52FE060479}" type="presParOf" srcId="{E224A218-5C78-4834-A739-A8BF1F5629B7}" destId="{6E6403EC-2CB3-44DD-A420-F1D572244172}" srcOrd="3" destOrd="0" presId="urn:microsoft.com/office/officeart/2005/8/layout/list1"/>
    <dgm:cxn modelId="{F7E5DCC7-4053-494A-A751-AFE95D4E7C3E}" type="presParOf" srcId="{E224A218-5C78-4834-A739-A8BF1F5629B7}" destId="{6F2D1F0D-7755-46D7-BF4B-47C4104C3967}" srcOrd="4" destOrd="0" presId="urn:microsoft.com/office/officeart/2005/8/layout/list1"/>
    <dgm:cxn modelId="{23917F89-0F55-4821-93B9-5810E68BFF9C}" type="presParOf" srcId="{6F2D1F0D-7755-46D7-BF4B-47C4104C3967}" destId="{02D77A5A-8829-48D5-B835-113C92BD3B2A}" srcOrd="0" destOrd="0" presId="urn:microsoft.com/office/officeart/2005/8/layout/list1"/>
    <dgm:cxn modelId="{F3AD2899-DB48-4CAC-ABE8-CB4E9CBBA0D2}" type="presParOf" srcId="{6F2D1F0D-7755-46D7-BF4B-47C4104C3967}" destId="{3940D145-304A-472D-8B56-6D15982B97A3}" srcOrd="1" destOrd="0" presId="urn:microsoft.com/office/officeart/2005/8/layout/list1"/>
    <dgm:cxn modelId="{F11BF072-8D6E-47A0-9F6C-EF640E377B28}" type="presParOf" srcId="{E224A218-5C78-4834-A739-A8BF1F5629B7}" destId="{59B22698-695A-4AF6-AA7B-E0BF3928B852}" srcOrd="5" destOrd="0" presId="urn:microsoft.com/office/officeart/2005/8/layout/list1"/>
    <dgm:cxn modelId="{44F1DF68-B771-424D-8975-324723F5DD3E}" type="presParOf" srcId="{E224A218-5C78-4834-A739-A8BF1F5629B7}" destId="{60E59FF4-88D8-440F-B4A8-41528222492C}" srcOrd="6" destOrd="0" presId="urn:microsoft.com/office/officeart/2005/8/layout/list1"/>
    <dgm:cxn modelId="{C3138BE7-1D7D-4F96-96F9-AE626D070387}" type="presParOf" srcId="{E224A218-5C78-4834-A739-A8BF1F5629B7}" destId="{141AEDBA-0EAC-4421-A109-0C81B5FC12ED}" srcOrd="7" destOrd="0" presId="urn:microsoft.com/office/officeart/2005/8/layout/list1"/>
    <dgm:cxn modelId="{0B5B6D2F-04DB-496B-9744-AA2A342417F0}" type="presParOf" srcId="{E224A218-5C78-4834-A739-A8BF1F5629B7}" destId="{15E0A3FD-1D69-43B4-AF64-F1E703C1E4EC}" srcOrd="8" destOrd="0" presId="urn:microsoft.com/office/officeart/2005/8/layout/list1"/>
    <dgm:cxn modelId="{C6B1E35D-E083-469B-B8BF-B3660C2FE289}" type="presParOf" srcId="{15E0A3FD-1D69-43B4-AF64-F1E703C1E4EC}" destId="{6CCCFC8E-9E16-42E3-A3D4-C31E56F07885}" srcOrd="0" destOrd="0" presId="urn:microsoft.com/office/officeart/2005/8/layout/list1"/>
    <dgm:cxn modelId="{2CA2DE82-8242-4AA6-AB23-EDDA8EF51E3F}" type="presParOf" srcId="{15E0A3FD-1D69-43B4-AF64-F1E703C1E4EC}" destId="{B9498142-C064-4BBA-AE9F-978C750C075A}" srcOrd="1" destOrd="0" presId="urn:microsoft.com/office/officeart/2005/8/layout/list1"/>
    <dgm:cxn modelId="{C40FDFA5-54C4-4410-9850-7B0C76C8FAD9}" type="presParOf" srcId="{E224A218-5C78-4834-A739-A8BF1F5629B7}" destId="{0D929369-6580-470F-8B73-055D12DBB566}" srcOrd="9" destOrd="0" presId="urn:microsoft.com/office/officeart/2005/8/layout/list1"/>
    <dgm:cxn modelId="{E7997742-D9D7-467E-91D7-9E688F386A25}" type="presParOf" srcId="{E224A218-5C78-4834-A739-A8BF1F5629B7}" destId="{AAE1EFEC-E8B2-4D21-82CC-91EF4598F63C}" srcOrd="10" destOrd="0" presId="urn:microsoft.com/office/officeart/2005/8/layout/list1"/>
    <dgm:cxn modelId="{B86178D8-3FB9-4792-8288-5FF9AC147E53}" type="presParOf" srcId="{E224A218-5C78-4834-A739-A8BF1F5629B7}" destId="{C0AA3361-EA03-4B38-A5DD-A349AE65FA23}" srcOrd="11" destOrd="0" presId="urn:microsoft.com/office/officeart/2005/8/layout/list1"/>
    <dgm:cxn modelId="{4C0F4278-5489-46E6-AC9A-89E9A05A0020}" type="presParOf" srcId="{E224A218-5C78-4834-A739-A8BF1F5629B7}" destId="{54919933-44E0-473E-B85C-335E9BFF8BFF}" srcOrd="12" destOrd="0" presId="urn:microsoft.com/office/officeart/2005/8/layout/list1"/>
    <dgm:cxn modelId="{81D9F26E-73D5-47C2-9A4A-B575F8E87D34}" type="presParOf" srcId="{54919933-44E0-473E-B85C-335E9BFF8BFF}" destId="{08713FD7-CCB5-44A2-AD21-2C5CC0C8F562}" srcOrd="0" destOrd="0" presId="urn:microsoft.com/office/officeart/2005/8/layout/list1"/>
    <dgm:cxn modelId="{8985B323-85E6-45A8-86D8-186ED07B42BF}" type="presParOf" srcId="{54919933-44E0-473E-B85C-335E9BFF8BFF}" destId="{EB625686-424C-497D-B5B2-C288773D3FC8}" srcOrd="1" destOrd="0" presId="urn:microsoft.com/office/officeart/2005/8/layout/list1"/>
    <dgm:cxn modelId="{E0562F45-1474-42AF-8F0D-3065B8AC3419}" type="presParOf" srcId="{E224A218-5C78-4834-A739-A8BF1F5629B7}" destId="{3953CCA5-9605-4CC8-9B4A-9BB6113F9767}" srcOrd="13" destOrd="0" presId="urn:microsoft.com/office/officeart/2005/8/layout/list1"/>
    <dgm:cxn modelId="{48830D1B-FAF4-4B41-9864-8EEBFFE45ACE}" type="presParOf" srcId="{E224A218-5C78-4834-A739-A8BF1F5629B7}" destId="{277E7718-294A-45F7-8C71-B047ED8B5BEB}" srcOrd="14" destOrd="0" presId="urn:microsoft.com/office/officeart/2005/8/layout/list1"/>
    <dgm:cxn modelId="{B9E42138-52AE-4B77-B191-61410471D868}" type="presParOf" srcId="{E224A218-5C78-4834-A739-A8BF1F5629B7}" destId="{B8308A7E-CD33-4DCD-BE91-EA2D71080296}" srcOrd="15" destOrd="0" presId="urn:microsoft.com/office/officeart/2005/8/layout/list1"/>
    <dgm:cxn modelId="{622914A6-2141-4FA9-8F1E-9CB91207D468}" type="presParOf" srcId="{E224A218-5C78-4834-A739-A8BF1F5629B7}" destId="{2DDC0F3B-56E5-4CD9-B054-382A296D4A94}" srcOrd="16" destOrd="0" presId="urn:microsoft.com/office/officeart/2005/8/layout/list1"/>
    <dgm:cxn modelId="{9CA3EBAA-0766-4ABE-B4E2-B36DEA35AB75}" type="presParOf" srcId="{2DDC0F3B-56E5-4CD9-B054-382A296D4A94}" destId="{48550444-AB64-41FD-8A63-DB5055E47D59}" srcOrd="0" destOrd="0" presId="urn:microsoft.com/office/officeart/2005/8/layout/list1"/>
    <dgm:cxn modelId="{6DB09973-DB4C-4F38-AC10-FDCACD49D674}" type="presParOf" srcId="{2DDC0F3B-56E5-4CD9-B054-382A296D4A94}" destId="{C2959B2B-E5E9-46BF-842A-69835ACE7491}" srcOrd="1" destOrd="0" presId="urn:microsoft.com/office/officeart/2005/8/layout/list1"/>
    <dgm:cxn modelId="{1EFE338D-D398-45F2-B5C8-0BE24F354D9A}" type="presParOf" srcId="{E224A218-5C78-4834-A739-A8BF1F5629B7}" destId="{DD032607-5785-422B-B1A2-6EDC17A0073B}" srcOrd="17" destOrd="0" presId="urn:microsoft.com/office/officeart/2005/8/layout/list1"/>
    <dgm:cxn modelId="{0FD67258-0541-43B5-9727-56E46A2B2C6E}" type="presParOf" srcId="{E224A218-5C78-4834-A739-A8BF1F5629B7}" destId="{16CD0CBA-E7F2-4F0E-96CB-7B800AA50162}" srcOrd="18" destOrd="0" presId="urn:microsoft.com/office/officeart/2005/8/layout/list1"/>
    <dgm:cxn modelId="{79FA24F7-538A-400B-9798-567E5CEF074C}" type="presParOf" srcId="{E224A218-5C78-4834-A739-A8BF1F5629B7}" destId="{4C6B9A8D-1E87-4A17-B4C7-BAE51B45E923}" srcOrd="19" destOrd="0" presId="urn:microsoft.com/office/officeart/2005/8/layout/list1"/>
    <dgm:cxn modelId="{0E316AE7-7802-4D9E-820C-E33A07B33626}" type="presParOf" srcId="{E224A218-5C78-4834-A739-A8BF1F5629B7}" destId="{F9A92357-7E22-428F-B3B5-64320F161971}" srcOrd="20" destOrd="0" presId="urn:microsoft.com/office/officeart/2005/8/layout/list1"/>
    <dgm:cxn modelId="{BCE3F8AA-F319-4290-88AA-C0C5D7CF76A6}" type="presParOf" srcId="{F9A92357-7E22-428F-B3B5-64320F161971}" destId="{98062682-D746-4FDA-B5CB-72BEB3E52613}" srcOrd="0" destOrd="0" presId="urn:microsoft.com/office/officeart/2005/8/layout/list1"/>
    <dgm:cxn modelId="{93EED47A-E0AE-4E4D-B7A1-90292F51DE04}" type="presParOf" srcId="{F9A92357-7E22-428F-B3B5-64320F161971}" destId="{D83FAA53-56CD-46FB-A6D3-E2A86856E714}" srcOrd="1" destOrd="0" presId="urn:microsoft.com/office/officeart/2005/8/layout/list1"/>
    <dgm:cxn modelId="{01A46C02-5C5C-4AB4-9DAD-6A21C55C82EE}" type="presParOf" srcId="{E224A218-5C78-4834-A739-A8BF1F5629B7}" destId="{838A9DF9-D26E-41C9-800F-57256611BEE8}" srcOrd="21" destOrd="0" presId="urn:microsoft.com/office/officeart/2005/8/layout/list1"/>
    <dgm:cxn modelId="{F5DAFF2C-2F7B-4ECF-A54D-5FE6A6DF030D}" type="presParOf" srcId="{E224A218-5C78-4834-A739-A8BF1F5629B7}" destId="{9672540E-19D5-4739-B7D7-5A6B55000212}" srcOrd="22" destOrd="0" presId="urn:microsoft.com/office/officeart/2005/8/layout/list1"/>
    <dgm:cxn modelId="{BD318964-BFC2-4FDA-9C1F-FB5DBAE7C682}" type="presParOf" srcId="{E224A218-5C78-4834-A739-A8BF1F5629B7}" destId="{436238A3-ADF9-47E1-A351-7A1DFD68390A}" srcOrd="23" destOrd="0" presId="urn:microsoft.com/office/officeart/2005/8/layout/list1"/>
    <dgm:cxn modelId="{31A6085A-0E02-4C3E-9CC8-2997EA9DF94A}" type="presParOf" srcId="{E224A218-5C78-4834-A739-A8BF1F5629B7}" destId="{55AA8CA2-10B9-4BED-9BEA-776E992FC96D}" srcOrd="24" destOrd="0" presId="urn:microsoft.com/office/officeart/2005/8/layout/list1"/>
    <dgm:cxn modelId="{163C11DB-9F6E-4260-9094-2FB5D3260F89}" type="presParOf" srcId="{55AA8CA2-10B9-4BED-9BEA-776E992FC96D}" destId="{6067B589-7554-445B-93A0-D2ECF87799D7}" srcOrd="0" destOrd="0" presId="urn:microsoft.com/office/officeart/2005/8/layout/list1"/>
    <dgm:cxn modelId="{CC5F7D6F-F62B-40D3-9EA0-D0EC789ED647}" type="presParOf" srcId="{55AA8CA2-10B9-4BED-9BEA-776E992FC96D}" destId="{93AEB71E-F07C-49AE-BBB4-F671DCDE320E}" srcOrd="1" destOrd="0" presId="urn:microsoft.com/office/officeart/2005/8/layout/list1"/>
    <dgm:cxn modelId="{6C6816E8-F4F7-470E-9D35-9F7D55103966}" type="presParOf" srcId="{E224A218-5C78-4834-A739-A8BF1F5629B7}" destId="{284C4985-EB5A-4C90-835A-7A2AF2993F4E}" srcOrd="25" destOrd="0" presId="urn:microsoft.com/office/officeart/2005/8/layout/list1"/>
    <dgm:cxn modelId="{6792C5D9-D13D-4588-B1BA-A60DC6913680}" type="presParOf" srcId="{E224A218-5C78-4834-A739-A8BF1F5629B7}" destId="{9EF51729-614F-4EB8-B01A-53FC14DB2499}" srcOrd="26" destOrd="0" presId="urn:microsoft.com/office/officeart/2005/8/layout/list1"/>
    <dgm:cxn modelId="{DFDE0458-4286-4E05-8E38-BF5F02A0F482}" type="presParOf" srcId="{E224A218-5C78-4834-A739-A8BF1F5629B7}" destId="{B7E77451-2763-4A10-8FBE-C387C3B98446}" srcOrd="27" destOrd="0" presId="urn:microsoft.com/office/officeart/2005/8/layout/list1"/>
    <dgm:cxn modelId="{2B06E644-48BC-43FD-87C2-A2F4DC65CBC7}" type="presParOf" srcId="{E224A218-5C78-4834-A739-A8BF1F5629B7}" destId="{E92AE7AC-F4DF-4971-B4A3-F6E604A2988D}" srcOrd="28" destOrd="0" presId="urn:microsoft.com/office/officeart/2005/8/layout/list1"/>
    <dgm:cxn modelId="{78BEDBDD-4C8C-46E4-BD02-FB3715F5C091}" type="presParOf" srcId="{E92AE7AC-F4DF-4971-B4A3-F6E604A2988D}" destId="{921FBAAD-EE29-45A9-9222-A0294BC05520}" srcOrd="0" destOrd="0" presId="urn:microsoft.com/office/officeart/2005/8/layout/list1"/>
    <dgm:cxn modelId="{C7C79AB9-9AC6-4B01-AC04-80A8562B7131}" type="presParOf" srcId="{E92AE7AC-F4DF-4971-B4A3-F6E604A2988D}" destId="{6777D1A8-298C-4F39-872B-B34D0A25E478}" srcOrd="1" destOrd="0" presId="urn:microsoft.com/office/officeart/2005/8/layout/list1"/>
    <dgm:cxn modelId="{61B6369C-12AA-4C99-82D0-F0E3BF8B3F7A}" type="presParOf" srcId="{E224A218-5C78-4834-A739-A8BF1F5629B7}" destId="{6A0E4D46-AD9D-426A-9FE6-EFB36DC176F2}" srcOrd="29" destOrd="0" presId="urn:microsoft.com/office/officeart/2005/8/layout/list1"/>
    <dgm:cxn modelId="{E4935E55-0739-451A-A87D-9B0D47D90D9B}" type="presParOf" srcId="{E224A218-5C78-4834-A739-A8BF1F5629B7}" destId="{9DDD5188-0418-4C0B-909F-9435C48EEB51}" srcOrd="30" destOrd="0" presId="urn:microsoft.com/office/officeart/2005/8/layout/list1"/>
    <dgm:cxn modelId="{B20CF852-71FB-4136-8DD6-29857651C3F2}" type="presParOf" srcId="{E224A218-5C78-4834-A739-A8BF1F5629B7}" destId="{88B8D35E-0E54-4710-B3ED-ACB845F2D94D}" srcOrd="31" destOrd="0" presId="urn:microsoft.com/office/officeart/2005/8/layout/list1"/>
    <dgm:cxn modelId="{EA65BECC-ECB4-4F1A-8A95-D997E90694E6}" type="presParOf" srcId="{E224A218-5C78-4834-A739-A8BF1F5629B7}" destId="{0699D527-8099-490D-823F-B044C7789461}" srcOrd="32" destOrd="0" presId="urn:microsoft.com/office/officeart/2005/8/layout/list1"/>
    <dgm:cxn modelId="{F76B6313-5F6A-4E37-BBBA-536BDCC0DF14}" type="presParOf" srcId="{0699D527-8099-490D-823F-B044C7789461}" destId="{6415CD10-FFB8-4C00-B842-D55B3414E731}" srcOrd="0" destOrd="0" presId="urn:microsoft.com/office/officeart/2005/8/layout/list1"/>
    <dgm:cxn modelId="{F67E2466-5044-402C-80C9-712A4BB31C8B}" type="presParOf" srcId="{0699D527-8099-490D-823F-B044C7789461}" destId="{BEB17E43-DFE5-46BD-B85A-26E6CAA0B765}" srcOrd="1" destOrd="0" presId="urn:microsoft.com/office/officeart/2005/8/layout/list1"/>
    <dgm:cxn modelId="{C1D9A1E6-05A1-4DE8-8D76-27F9B2924D94}" type="presParOf" srcId="{E224A218-5C78-4834-A739-A8BF1F5629B7}" destId="{6B4943DB-3D60-4BBF-8B43-F5BB01C55ADC}" srcOrd="33" destOrd="0" presId="urn:microsoft.com/office/officeart/2005/8/layout/list1"/>
    <dgm:cxn modelId="{2E3F7C02-F0E7-4B52-8783-D03963BB33D0}" type="presParOf" srcId="{E224A218-5C78-4834-A739-A8BF1F5629B7}" destId="{A8C0D2D7-5F75-4D8B-B3D4-9524ECBBCA84}" srcOrd="34" destOrd="0" presId="urn:microsoft.com/office/officeart/2005/8/layout/list1"/>
    <dgm:cxn modelId="{76917F5A-7063-4EA9-AA57-F6BA58EFD54E}" type="presParOf" srcId="{E224A218-5C78-4834-A739-A8BF1F5629B7}" destId="{336804F9-0C27-424C-92E0-842950A93980}" srcOrd="35" destOrd="0" presId="urn:microsoft.com/office/officeart/2005/8/layout/list1"/>
    <dgm:cxn modelId="{2624E369-A63B-4052-8DF0-E2A84EC5C56B}" type="presParOf" srcId="{E224A218-5C78-4834-A739-A8BF1F5629B7}" destId="{1CF3E847-5FBF-480D-9FC4-363373E28995}" srcOrd="36" destOrd="0" presId="urn:microsoft.com/office/officeart/2005/8/layout/list1"/>
    <dgm:cxn modelId="{CC915A08-0A99-476D-9A89-0DCD5A6DBC4A}" type="presParOf" srcId="{1CF3E847-5FBF-480D-9FC4-363373E28995}" destId="{3B1A97D7-FD19-4C71-8F60-F0EF996C72C9}" srcOrd="0" destOrd="0" presId="urn:microsoft.com/office/officeart/2005/8/layout/list1"/>
    <dgm:cxn modelId="{857E4019-F0D0-41AD-9AE2-CA2777B12416}" type="presParOf" srcId="{1CF3E847-5FBF-480D-9FC4-363373E28995}" destId="{7E0F728B-9583-4782-BDEE-0885ECCDE317}" srcOrd="1" destOrd="0" presId="urn:microsoft.com/office/officeart/2005/8/layout/list1"/>
    <dgm:cxn modelId="{79A2A7D6-00C9-456F-B7A3-BDB9DA9C4DF0}" type="presParOf" srcId="{E224A218-5C78-4834-A739-A8BF1F5629B7}" destId="{D873593E-ADAD-457B-9B9B-0C713336544C}" srcOrd="37" destOrd="0" presId="urn:microsoft.com/office/officeart/2005/8/layout/list1"/>
    <dgm:cxn modelId="{E6B86157-BBD2-472C-95EC-ABF7960C90BD}" type="presParOf" srcId="{E224A218-5C78-4834-A739-A8BF1F5629B7}" destId="{9F2CD043-90DD-4AC4-A0E3-C669F2CD94A6}" srcOrd="38" destOrd="0" presId="urn:microsoft.com/office/officeart/2005/8/layout/list1"/>
    <dgm:cxn modelId="{750F89A3-000D-4796-BF61-8F8FE9D53220}" type="presParOf" srcId="{E224A218-5C78-4834-A739-A8BF1F5629B7}" destId="{3474572D-C0AF-46A9-B39D-BB7A7D6A91C2}" srcOrd="39" destOrd="0" presId="urn:microsoft.com/office/officeart/2005/8/layout/list1"/>
    <dgm:cxn modelId="{B3A122DB-219C-442F-8A5F-51C35F8C2419}" type="presParOf" srcId="{E224A218-5C78-4834-A739-A8BF1F5629B7}" destId="{92AAF13A-3BDD-473C-BD02-F866B1F53C66}" srcOrd="40" destOrd="0" presId="urn:microsoft.com/office/officeart/2005/8/layout/list1"/>
    <dgm:cxn modelId="{E6E37379-F557-4A7F-9DC5-04066CBF07C7}" type="presParOf" srcId="{92AAF13A-3BDD-473C-BD02-F866B1F53C66}" destId="{BF428A6E-9961-4267-94EA-B4DFFA11CECE}" srcOrd="0" destOrd="0" presId="urn:microsoft.com/office/officeart/2005/8/layout/list1"/>
    <dgm:cxn modelId="{2340A0EF-9693-49DF-8E69-BA3D318CA2E6}" type="presParOf" srcId="{92AAF13A-3BDD-473C-BD02-F866B1F53C66}" destId="{D7D1E785-E446-4462-8191-B7FA4662D9EF}" srcOrd="1" destOrd="0" presId="urn:microsoft.com/office/officeart/2005/8/layout/list1"/>
    <dgm:cxn modelId="{905A7FE4-5A2B-420A-BA76-F983790BA20E}" type="presParOf" srcId="{E224A218-5C78-4834-A739-A8BF1F5629B7}" destId="{9D60031F-E818-48FB-847B-5E7D825A1BFB}" srcOrd="41" destOrd="0" presId="urn:microsoft.com/office/officeart/2005/8/layout/list1"/>
    <dgm:cxn modelId="{0F5E683A-B102-4914-9841-BE3F45D047BA}" type="presParOf" srcId="{E224A218-5C78-4834-A739-A8BF1F5629B7}" destId="{544435C1-F735-4E2C-8689-748B40C0304E}" srcOrd="42" destOrd="0" presId="urn:microsoft.com/office/officeart/2005/8/layout/list1"/>
    <dgm:cxn modelId="{0E4C6A8D-E66E-486C-AC89-7B5E5CB7398D}" type="presParOf" srcId="{E224A218-5C78-4834-A739-A8BF1F5629B7}" destId="{2273D56B-8417-40C4-AF23-F20AA719D76A}" srcOrd="43" destOrd="0" presId="urn:microsoft.com/office/officeart/2005/8/layout/list1"/>
    <dgm:cxn modelId="{8517E91E-049D-4835-ABF9-B7B16A5AE01B}" type="presParOf" srcId="{E224A218-5C78-4834-A739-A8BF1F5629B7}" destId="{D7D04C47-1D10-4187-AB2F-39B180333C33}" srcOrd="44" destOrd="0" presId="urn:microsoft.com/office/officeart/2005/8/layout/list1"/>
    <dgm:cxn modelId="{A5A9C13E-9217-4FA5-81B1-81FFE48D8DC3}" type="presParOf" srcId="{D7D04C47-1D10-4187-AB2F-39B180333C33}" destId="{AF97C9FE-3E03-43EB-A58A-7C745EA88982}" srcOrd="0" destOrd="0" presId="urn:microsoft.com/office/officeart/2005/8/layout/list1"/>
    <dgm:cxn modelId="{21A8E6BD-125D-4A7C-846E-BF61C12B7829}" type="presParOf" srcId="{D7D04C47-1D10-4187-AB2F-39B180333C33}" destId="{99BFBBED-F59C-4507-918C-86CE63ECB9FC}" srcOrd="1" destOrd="0" presId="urn:microsoft.com/office/officeart/2005/8/layout/list1"/>
    <dgm:cxn modelId="{D292C7E6-8BF6-423A-8146-9614100FAE20}" type="presParOf" srcId="{E224A218-5C78-4834-A739-A8BF1F5629B7}" destId="{EF79A8DC-FDB2-4B43-82F6-CC83A3BBF5F8}" srcOrd="45" destOrd="0" presId="urn:microsoft.com/office/officeart/2005/8/layout/list1"/>
    <dgm:cxn modelId="{3F4DF45E-D3CE-420D-9CBA-F0C115319367}" type="presParOf" srcId="{E224A218-5C78-4834-A739-A8BF1F5629B7}" destId="{438ECB8A-E168-4ADB-AF08-EA580B3C1633}" srcOrd="4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CEAE0-D614-4718-A329-2BA5C9FD11F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BD6494-3DA4-4D95-A419-8BF755AB5050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00F9CDE9-C078-421C-9AD7-13942AEC2F98}" type="parTrans" cxnId="{294647DD-D9EF-43D1-8613-C8E484B70C51}">
      <dgm:prSet/>
      <dgm:spPr/>
      <dgm:t>
        <a:bodyPr/>
        <a:lstStyle/>
        <a:p>
          <a:endParaRPr lang="en-US"/>
        </a:p>
      </dgm:t>
    </dgm:pt>
    <dgm:pt modelId="{F98C729D-6071-42E9-91C9-2C47700F6871}" type="sibTrans" cxnId="{294647DD-D9EF-43D1-8613-C8E484B70C51}">
      <dgm:prSet/>
      <dgm:spPr/>
      <dgm:t>
        <a:bodyPr/>
        <a:lstStyle/>
        <a:p>
          <a:endParaRPr lang="en-US"/>
        </a:p>
      </dgm:t>
    </dgm:pt>
    <dgm:pt modelId="{083A5E8F-0036-4294-874E-0A94EBE5D95C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en-US" sz="2800" dirty="0" err="1" smtClean="0"/>
            <a:t>Grafika</a:t>
          </a:r>
          <a:r>
            <a:rPr lang="en-US" sz="2800" dirty="0" smtClean="0"/>
            <a:t> </a:t>
          </a:r>
          <a:r>
            <a:rPr lang="en-US" sz="2800" dirty="0" err="1" smtClean="0"/>
            <a:t>Komputer</a:t>
          </a:r>
          <a:endParaRPr lang="en-US" sz="2800" dirty="0"/>
        </a:p>
      </dgm:t>
    </dgm:pt>
    <dgm:pt modelId="{8F0E2AC7-C8DA-4DF7-BC49-2280956EF2DE}" type="parTrans" cxnId="{7A254CCC-C351-46CB-8711-488BE6582434}">
      <dgm:prSet/>
      <dgm:spPr/>
      <dgm:t>
        <a:bodyPr/>
        <a:lstStyle/>
        <a:p>
          <a:endParaRPr lang="en-US"/>
        </a:p>
      </dgm:t>
    </dgm:pt>
    <dgm:pt modelId="{C709B5E5-8F66-4A36-962B-54D2E3DB10FA}" type="sibTrans" cxnId="{7A254CCC-C351-46CB-8711-488BE6582434}">
      <dgm:prSet/>
      <dgm:spPr/>
      <dgm:t>
        <a:bodyPr/>
        <a:lstStyle/>
        <a:p>
          <a:endParaRPr lang="en-US"/>
        </a:p>
      </dgm:t>
    </dgm:pt>
    <dgm:pt modelId="{707967D7-2E32-4F54-A93D-1B54DB0BAD0A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A8F98618-8298-47FA-8BC1-E1A6CB3ECF58}" type="parTrans" cxnId="{20549F7A-A7F4-4D1B-9209-E0CF49039BC5}">
      <dgm:prSet/>
      <dgm:spPr/>
      <dgm:t>
        <a:bodyPr/>
        <a:lstStyle/>
        <a:p>
          <a:endParaRPr lang="en-US"/>
        </a:p>
      </dgm:t>
    </dgm:pt>
    <dgm:pt modelId="{87933B29-E63C-4C0D-9D08-CD0871B34434}" type="sibTrans" cxnId="{20549F7A-A7F4-4D1B-9209-E0CF49039BC5}">
      <dgm:prSet/>
      <dgm:spPr/>
      <dgm:t>
        <a:bodyPr/>
        <a:lstStyle/>
        <a:p>
          <a:endParaRPr lang="en-US"/>
        </a:p>
      </dgm:t>
    </dgm:pt>
    <dgm:pt modelId="{0E40CDFF-4F3B-4CA2-B492-E8244062FED5}">
      <dgm:prSet phldrT="[Text]" custT="1"/>
      <dgm:spPr/>
      <dgm:t>
        <a:bodyPr/>
        <a:lstStyle/>
        <a:p>
          <a:r>
            <a:rPr lang="en-US" sz="2800" dirty="0" err="1" smtClean="0"/>
            <a:t>Pengolahan</a:t>
          </a:r>
          <a:r>
            <a:rPr lang="en-US" sz="2800" dirty="0" smtClean="0"/>
            <a:t> Citra</a:t>
          </a:r>
          <a:endParaRPr lang="en-US" sz="2800" dirty="0"/>
        </a:p>
      </dgm:t>
    </dgm:pt>
    <dgm:pt modelId="{7919A177-209C-4E9B-917F-D41A1E5527BE}" type="parTrans" cxnId="{A32DC5A1-AF83-41FD-A7E6-7B677A5C8BBE}">
      <dgm:prSet/>
      <dgm:spPr/>
      <dgm:t>
        <a:bodyPr/>
        <a:lstStyle/>
        <a:p>
          <a:endParaRPr lang="en-US"/>
        </a:p>
      </dgm:t>
    </dgm:pt>
    <dgm:pt modelId="{F79E91D3-14CA-4687-A854-CA077787EDC8}" type="sibTrans" cxnId="{A32DC5A1-AF83-41FD-A7E6-7B677A5C8BBE}">
      <dgm:prSet/>
      <dgm:spPr/>
      <dgm:t>
        <a:bodyPr/>
        <a:lstStyle/>
        <a:p>
          <a:endParaRPr lang="en-US"/>
        </a:p>
      </dgm:t>
    </dgm:pt>
    <dgm:pt modelId="{956D59FE-7AAC-440F-ABF1-B1DCB44F8C74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EC6920B3-9835-49DE-AB09-8619D51EBA7B}" type="parTrans" cxnId="{3E97560B-9829-4ACC-94A7-847D70A1E537}">
      <dgm:prSet/>
      <dgm:spPr/>
      <dgm:t>
        <a:bodyPr/>
        <a:lstStyle/>
        <a:p>
          <a:endParaRPr lang="en-US"/>
        </a:p>
      </dgm:t>
    </dgm:pt>
    <dgm:pt modelId="{4D01279A-0898-448F-A779-477F8FB4BB06}" type="sibTrans" cxnId="{3E97560B-9829-4ACC-94A7-847D70A1E537}">
      <dgm:prSet/>
      <dgm:spPr/>
      <dgm:t>
        <a:bodyPr/>
        <a:lstStyle/>
        <a:p>
          <a:endParaRPr lang="en-US"/>
        </a:p>
      </dgm:t>
    </dgm:pt>
    <dgm:pt modelId="{580D1526-150A-4550-A4C0-2ECE31DC26FC}">
      <dgm:prSet phldrT="[Text]" custT="1"/>
      <dgm:spPr/>
      <dgm:t>
        <a:bodyPr/>
        <a:lstStyle/>
        <a:p>
          <a:r>
            <a:rPr lang="en-US" sz="2800" dirty="0" smtClean="0"/>
            <a:t>Computer</a:t>
          </a:r>
          <a:r>
            <a:rPr lang="en-US" sz="3500" dirty="0" smtClean="0"/>
            <a:t> Vision</a:t>
          </a:r>
          <a:endParaRPr lang="en-US" sz="3500" dirty="0"/>
        </a:p>
      </dgm:t>
    </dgm:pt>
    <dgm:pt modelId="{100C4BC7-37DF-4333-B454-B548AF8893FC}" type="parTrans" cxnId="{B1D8080B-1A6B-4255-AAF1-F6EF83DD97D7}">
      <dgm:prSet/>
      <dgm:spPr/>
      <dgm:t>
        <a:bodyPr/>
        <a:lstStyle/>
        <a:p>
          <a:endParaRPr lang="en-US"/>
        </a:p>
      </dgm:t>
    </dgm:pt>
    <dgm:pt modelId="{D33D8163-888E-4241-ACAE-9C50EEB88B68}" type="sibTrans" cxnId="{B1D8080B-1A6B-4255-AAF1-F6EF83DD97D7}">
      <dgm:prSet/>
      <dgm:spPr/>
      <dgm:t>
        <a:bodyPr/>
        <a:lstStyle/>
        <a:p>
          <a:endParaRPr lang="en-US"/>
        </a:p>
      </dgm:t>
    </dgm:pt>
    <dgm:pt modelId="{E9E4D882-71FF-4F81-B9B0-A566DF09ACB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err="1" smtClean="0"/>
            <a:t>Membuat</a:t>
          </a:r>
          <a:r>
            <a:rPr lang="en-US" sz="2400" dirty="0" smtClean="0"/>
            <a:t> </a:t>
          </a:r>
          <a:r>
            <a:rPr lang="en-US" sz="2400" dirty="0" err="1" smtClean="0"/>
            <a:t>gambar</a:t>
          </a:r>
          <a:r>
            <a:rPr lang="en-US" sz="2400" dirty="0" smtClean="0"/>
            <a:t> </a:t>
          </a:r>
          <a:r>
            <a:rPr lang="en-US" sz="2400" dirty="0" err="1" smtClean="0"/>
            <a:t>obyek</a:t>
          </a:r>
          <a:r>
            <a:rPr lang="en-US" sz="2400" dirty="0" smtClean="0"/>
            <a:t> 2D, </a:t>
          </a:r>
          <a:r>
            <a:rPr lang="en-US" sz="2400" dirty="0" err="1" smtClean="0"/>
            <a:t>obyek</a:t>
          </a:r>
          <a:r>
            <a:rPr lang="en-US" sz="2400" dirty="0" smtClean="0"/>
            <a:t> 3D, </a:t>
          </a:r>
          <a:r>
            <a:rPr lang="en-US" sz="2400" dirty="0" err="1" smtClean="0"/>
            <a:t>Shading,dan</a:t>
          </a:r>
          <a:r>
            <a:rPr lang="en-US" sz="2400" dirty="0" smtClean="0"/>
            <a:t> </a:t>
          </a:r>
          <a:r>
            <a:rPr lang="en-US" sz="2400" dirty="0" err="1" smtClean="0"/>
            <a:t>ZOrder</a:t>
          </a:r>
          <a:endParaRPr lang="en-US" sz="2400" dirty="0"/>
        </a:p>
      </dgm:t>
    </dgm:pt>
    <dgm:pt modelId="{577B1F81-5BA4-45C5-AC58-C619D1F74D11}" type="parTrans" cxnId="{95717576-F744-4A33-B608-93D23C3B4B59}">
      <dgm:prSet/>
      <dgm:spPr/>
      <dgm:t>
        <a:bodyPr/>
        <a:lstStyle/>
        <a:p>
          <a:endParaRPr lang="en-US"/>
        </a:p>
      </dgm:t>
    </dgm:pt>
    <dgm:pt modelId="{7DA3BCC1-5D61-44B2-A2F6-955FE8F24A54}" type="sibTrans" cxnId="{95717576-F744-4A33-B608-93D23C3B4B59}">
      <dgm:prSet/>
      <dgm:spPr/>
      <dgm:t>
        <a:bodyPr/>
        <a:lstStyle/>
        <a:p>
          <a:endParaRPr lang="en-US"/>
        </a:p>
      </dgm:t>
    </dgm:pt>
    <dgm:pt modelId="{22CBD348-DC00-45CD-A6C3-106960BEDED4}">
      <dgm:prSet phldrT="[Text]" custT="1"/>
      <dgm:spPr/>
      <dgm:t>
        <a:bodyPr/>
        <a:lstStyle/>
        <a:p>
          <a:r>
            <a:rPr lang="en-US" sz="2400" dirty="0" err="1" smtClean="0"/>
            <a:t>Peningkatan</a:t>
          </a:r>
          <a:r>
            <a:rPr lang="en-US" sz="2400" dirty="0" smtClean="0"/>
            <a:t> </a:t>
          </a:r>
          <a:r>
            <a:rPr lang="en-US" sz="2400" dirty="0" err="1" smtClean="0"/>
            <a:t>mutu</a:t>
          </a:r>
          <a:r>
            <a:rPr lang="en-US" sz="2400" dirty="0" smtClean="0"/>
            <a:t> </a:t>
          </a:r>
          <a:r>
            <a:rPr lang="en-US" sz="2400" dirty="0" err="1" smtClean="0"/>
            <a:t>citra</a:t>
          </a:r>
          <a:r>
            <a:rPr lang="en-US" sz="2400" dirty="0" smtClean="0"/>
            <a:t>, </a:t>
          </a:r>
          <a:r>
            <a:rPr lang="en-US" sz="2400" dirty="0" err="1" smtClean="0"/>
            <a:t>ekstraksi</a:t>
          </a:r>
          <a:r>
            <a:rPr lang="en-US" sz="2400" dirty="0" smtClean="0"/>
            <a:t> </a:t>
          </a:r>
          <a:r>
            <a:rPr lang="en-US" sz="2400" dirty="0" err="1" smtClean="0"/>
            <a:t>fitur</a:t>
          </a:r>
          <a:r>
            <a:rPr lang="en-US" sz="2400" dirty="0" smtClean="0"/>
            <a:t>, </a:t>
          </a:r>
          <a:r>
            <a:rPr lang="en-US" sz="2400" dirty="0" err="1" smtClean="0"/>
            <a:t>rekognisi</a:t>
          </a:r>
          <a:r>
            <a:rPr lang="en-US" sz="2400" dirty="0" smtClean="0"/>
            <a:t> </a:t>
          </a:r>
          <a:r>
            <a:rPr lang="en-US" sz="2400" dirty="0" err="1" smtClean="0"/>
            <a:t>obyek</a:t>
          </a:r>
          <a:endParaRPr lang="en-US" sz="2400" dirty="0"/>
        </a:p>
      </dgm:t>
    </dgm:pt>
    <dgm:pt modelId="{D9BBB607-0FCE-4F34-8C62-20342E9F71DE}" type="parTrans" cxnId="{9C314A23-2C6B-4E7A-AE40-1E310E296187}">
      <dgm:prSet/>
      <dgm:spPr/>
      <dgm:t>
        <a:bodyPr/>
        <a:lstStyle/>
        <a:p>
          <a:endParaRPr lang="en-US"/>
        </a:p>
      </dgm:t>
    </dgm:pt>
    <dgm:pt modelId="{FA46FC16-704C-410A-A3EF-F5B77BCC9D9D}" type="sibTrans" cxnId="{9C314A23-2C6B-4E7A-AE40-1E310E296187}">
      <dgm:prSet/>
      <dgm:spPr/>
      <dgm:t>
        <a:bodyPr/>
        <a:lstStyle/>
        <a:p>
          <a:endParaRPr lang="en-US"/>
        </a:p>
      </dgm:t>
    </dgm:pt>
    <dgm:pt modelId="{FB66F6A2-2F47-4AB6-9EED-622892D99534}">
      <dgm:prSet phldrT="[Text]" custT="1"/>
      <dgm:spPr/>
      <dgm:t>
        <a:bodyPr/>
        <a:lstStyle/>
        <a:p>
          <a:r>
            <a:rPr lang="en-US" sz="2400" dirty="0" err="1" smtClean="0"/>
            <a:t>Analisis</a:t>
          </a:r>
          <a:r>
            <a:rPr lang="en-US" sz="2400" dirty="0" smtClean="0"/>
            <a:t> </a:t>
          </a:r>
          <a:r>
            <a:rPr lang="en-US" sz="2400" dirty="0" err="1" smtClean="0"/>
            <a:t>citra</a:t>
          </a:r>
          <a:endParaRPr lang="en-US" sz="2400" dirty="0"/>
        </a:p>
      </dgm:t>
    </dgm:pt>
    <dgm:pt modelId="{86C1A7E6-7F88-44E9-A46A-781BC7C18F87}" type="parTrans" cxnId="{DBC1ABC8-B444-4315-8EEC-0C5888BB73A0}">
      <dgm:prSet/>
      <dgm:spPr/>
      <dgm:t>
        <a:bodyPr/>
        <a:lstStyle/>
        <a:p>
          <a:endParaRPr lang="en-US"/>
        </a:p>
      </dgm:t>
    </dgm:pt>
    <dgm:pt modelId="{8270CCD5-466B-466D-B91B-57854D86D4F9}" type="sibTrans" cxnId="{DBC1ABC8-B444-4315-8EEC-0C5888BB73A0}">
      <dgm:prSet/>
      <dgm:spPr/>
      <dgm:t>
        <a:bodyPr/>
        <a:lstStyle/>
        <a:p>
          <a:endParaRPr lang="en-US"/>
        </a:p>
      </dgm:t>
    </dgm:pt>
    <dgm:pt modelId="{C604F649-2538-4283-B468-AD9CA0F262F3}" type="pres">
      <dgm:prSet presAssocID="{66CCEAE0-D614-4718-A329-2BA5C9FD11F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82BCA8-305C-4F7C-9AA3-79BB95998522}" type="pres">
      <dgm:prSet presAssocID="{A1BD6494-3DA4-4D95-A419-8BF755AB5050}" presName="composite" presStyleCnt="0"/>
      <dgm:spPr/>
    </dgm:pt>
    <dgm:pt modelId="{DCB22795-06C6-4B9D-9ECB-F65F85FC19AF}" type="pres">
      <dgm:prSet presAssocID="{A1BD6494-3DA4-4D95-A419-8BF755AB5050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9D7165-8229-4AF6-93A0-191F3AF85A7D}" type="pres">
      <dgm:prSet presAssocID="{A1BD6494-3DA4-4D95-A419-8BF755AB5050}" presName="descendantText" presStyleLbl="alignAcc1" presStyleIdx="0" presStyleCnt="3" custScaleY="1084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047210-965C-4F86-BDA9-22DCC2AA9550}" type="pres">
      <dgm:prSet presAssocID="{F98C729D-6071-42E9-91C9-2C47700F6871}" presName="sp" presStyleCnt="0"/>
      <dgm:spPr/>
    </dgm:pt>
    <dgm:pt modelId="{749282A2-8DAA-4594-8464-E0933B724270}" type="pres">
      <dgm:prSet presAssocID="{707967D7-2E32-4F54-A93D-1B54DB0BAD0A}" presName="composite" presStyleCnt="0"/>
      <dgm:spPr/>
    </dgm:pt>
    <dgm:pt modelId="{9A5053A6-C14A-4256-897D-A206913DCCB6}" type="pres">
      <dgm:prSet presAssocID="{707967D7-2E32-4F54-A93D-1B54DB0BAD0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BA5D6-40E2-4641-92CF-17C7369A9AF9}" type="pres">
      <dgm:prSet presAssocID="{707967D7-2E32-4F54-A93D-1B54DB0BAD0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0640B3-15ED-4DE1-87B8-2473CB6F263B}" type="pres">
      <dgm:prSet presAssocID="{87933B29-E63C-4C0D-9D08-CD0871B34434}" presName="sp" presStyleCnt="0"/>
      <dgm:spPr/>
    </dgm:pt>
    <dgm:pt modelId="{0E881F17-4E45-4334-B92D-6060D286949E}" type="pres">
      <dgm:prSet presAssocID="{956D59FE-7AAC-440F-ABF1-B1DCB44F8C74}" presName="composite" presStyleCnt="0"/>
      <dgm:spPr/>
    </dgm:pt>
    <dgm:pt modelId="{9F45D08B-462C-40FE-99CB-909CCE435EA1}" type="pres">
      <dgm:prSet presAssocID="{956D59FE-7AAC-440F-ABF1-B1DCB44F8C7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2FE4DE-D390-4BBF-9A19-9B5099BC6E06}" type="pres">
      <dgm:prSet presAssocID="{956D59FE-7AAC-440F-ABF1-B1DCB44F8C7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71D016-05E0-4782-8551-C3CEF4B4659E}" type="presOf" srcId="{A1BD6494-3DA4-4D95-A419-8BF755AB5050}" destId="{DCB22795-06C6-4B9D-9ECB-F65F85FC19AF}" srcOrd="0" destOrd="0" presId="urn:microsoft.com/office/officeart/2005/8/layout/chevron2"/>
    <dgm:cxn modelId="{B1D8080B-1A6B-4255-AAF1-F6EF83DD97D7}" srcId="{956D59FE-7AAC-440F-ABF1-B1DCB44F8C74}" destId="{580D1526-150A-4550-A4C0-2ECE31DC26FC}" srcOrd="0" destOrd="0" parTransId="{100C4BC7-37DF-4333-B454-B548AF8893FC}" sibTransId="{D33D8163-888E-4241-ACAE-9C50EEB88B68}"/>
    <dgm:cxn modelId="{776596F8-F971-450D-803B-1B4ADE8FC5B0}" type="presOf" srcId="{0E40CDFF-4F3B-4CA2-B492-E8244062FED5}" destId="{F51BA5D6-40E2-4641-92CF-17C7369A9AF9}" srcOrd="0" destOrd="0" presId="urn:microsoft.com/office/officeart/2005/8/layout/chevron2"/>
    <dgm:cxn modelId="{95717576-F744-4A33-B608-93D23C3B4B59}" srcId="{083A5E8F-0036-4294-874E-0A94EBE5D95C}" destId="{E9E4D882-71FF-4F81-B9B0-A566DF09ACB7}" srcOrd="0" destOrd="0" parTransId="{577B1F81-5BA4-45C5-AC58-C619D1F74D11}" sibTransId="{7DA3BCC1-5D61-44B2-A2F6-955FE8F24A54}"/>
    <dgm:cxn modelId="{613251B7-1914-4939-9F10-5A0B4295F9A2}" type="presOf" srcId="{E9E4D882-71FF-4F81-B9B0-A566DF09ACB7}" destId="{0B9D7165-8229-4AF6-93A0-191F3AF85A7D}" srcOrd="0" destOrd="1" presId="urn:microsoft.com/office/officeart/2005/8/layout/chevron2"/>
    <dgm:cxn modelId="{20549F7A-A7F4-4D1B-9209-E0CF49039BC5}" srcId="{66CCEAE0-D614-4718-A329-2BA5C9FD11F0}" destId="{707967D7-2E32-4F54-A93D-1B54DB0BAD0A}" srcOrd="1" destOrd="0" parTransId="{A8F98618-8298-47FA-8BC1-E1A6CB3ECF58}" sibTransId="{87933B29-E63C-4C0D-9D08-CD0871B34434}"/>
    <dgm:cxn modelId="{04D6262C-5A81-411B-B088-E84153C8FB24}" type="presOf" srcId="{956D59FE-7AAC-440F-ABF1-B1DCB44F8C74}" destId="{9F45D08B-462C-40FE-99CB-909CCE435EA1}" srcOrd="0" destOrd="0" presId="urn:microsoft.com/office/officeart/2005/8/layout/chevron2"/>
    <dgm:cxn modelId="{A32DC5A1-AF83-41FD-A7E6-7B677A5C8BBE}" srcId="{707967D7-2E32-4F54-A93D-1B54DB0BAD0A}" destId="{0E40CDFF-4F3B-4CA2-B492-E8244062FED5}" srcOrd="0" destOrd="0" parTransId="{7919A177-209C-4E9B-917F-D41A1E5527BE}" sibTransId="{F79E91D3-14CA-4687-A854-CA077787EDC8}"/>
    <dgm:cxn modelId="{79DBC6FB-412B-4EDF-8E1C-5579CAABBA49}" type="presOf" srcId="{22CBD348-DC00-45CD-A6C3-106960BEDED4}" destId="{F51BA5D6-40E2-4641-92CF-17C7369A9AF9}" srcOrd="0" destOrd="1" presId="urn:microsoft.com/office/officeart/2005/8/layout/chevron2"/>
    <dgm:cxn modelId="{F19A51CF-D093-424F-828D-352637E93855}" type="presOf" srcId="{FB66F6A2-2F47-4AB6-9EED-622892D99534}" destId="{EE2FE4DE-D390-4BBF-9A19-9B5099BC6E06}" srcOrd="0" destOrd="1" presId="urn:microsoft.com/office/officeart/2005/8/layout/chevron2"/>
    <dgm:cxn modelId="{8726E5F9-F3C3-4D9F-99F2-35AC517A27ED}" type="presOf" srcId="{580D1526-150A-4550-A4C0-2ECE31DC26FC}" destId="{EE2FE4DE-D390-4BBF-9A19-9B5099BC6E06}" srcOrd="0" destOrd="0" presId="urn:microsoft.com/office/officeart/2005/8/layout/chevron2"/>
    <dgm:cxn modelId="{294647DD-D9EF-43D1-8613-C8E484B70C51}" srcId="{66CCEAE0-D614-4718-A329-2BA5C9FD11F0}" destId="{A1BD6494-3DA4-4D95-A419-8BF755AB5050}" srcOrd="0" destOrd="0" parTransId="{00F9CDE9-C078-421C-9AD7-13942AEC2F98}" sibTransId="{F98C729D-6071-42E9-91C9-2C47700F6871}"/>
    <dgm:cxn modelId="{AB87284F-C4AA-45BD-935D-0E4C1BB23C02}" type="presOf" srcId="{66CCEAE0-D614-4718-A329-2BA5C9FD11F0}" destId="{C604F649-2538-4283-B468-AD9CA0F262F3}" srcOrd="0" destOrd="0" presId="urn:microsoft.com/office/officeart/2005/8/layout/chevron2"/>
    <dgm:cxn modelId="{52301210-192A-45E3-BD5D-70F0F39E5BC3}" type="presOf" srcId="{707967D7-2E32-4F54-A93D-1B54DB0BAD0A}" destId="{9A5053A6-C14A-4256-897D-A206913DCCB6}" srcOrd="0" destOrd="0" presId="urn:microsoft.com/office/officeart/2005/8/layout/chevron2"/>
    <dgm:cxn modelId="{3E97560B-9829-4ACC-94A7-847D70A1E537}" srcId="{66CCEAE0-D614-4718-A329-2BA5C9FD11F0}" destId="{956D59FE-7AAC-440F-ABF1-B1DCB44F8C74}" srcOrd="2" destOrd="0" parTransId="{EC6920B3-9835-49DE-AB09-8619D51EBA7B}" sibTransId="{4D01279A-0898-448F-A779-477F8FB4BB06}"/>
    <dgm:cxn modelId="{9D4C0AE8-0E2D-4B46-A343-B197110E8846}" type="presOf" srcId="{083A5E8F-0036-4294-874E-0A94EBE5D95C}" destId="{0B9D7165-8229-4AF6-93A0-191F3AF85A7D}" srcOrd="0" destOrd="0" presId="urn:microsoft.com/office/officeart/2005/8/layout/chevron2"/>
    <dgm:cxn modelId="{9C314A23-2C6B-4E7A-AE40-1E310E296187}" srcId="{0E40CDFF-4F3B-4CA2-B492-E8244062FED5}" destId="{22CBD348-DC00-45CD-A6C3-106960BEDED4}" srcOrd="0" destOrd="0" parTransId="{D9BBB607-0FCE-4F34-8C62-20342E9F71DE}" sibTransId="{FA46FC16-704C-410A-A3EF-F5B77BCC9D9D}"/>
    <dgm:cxn modelId="{DBC1ABC8-B444-4315-8EEC-0C5888BB73A0}" srcId="{580D1526-150A-4550-A4C0-2ECE31DC26FC}" destId="{FB66F6A2-2F47-4AB6-9EED-622892D99534}" srcOrd="0" destOrd="0" parTransId="{86C1A7E6-7F88-44E9-A46A-781BC7C18F87}" sibTransId="{8270CCD5-466B-466D-B91B-57854D86D4F9}"/>
    <dgm:cxn modelId="{7A254CCC-C351-46CB-8711-488BE6582434}" srcId="{A1BD6494-3DA4-4D95-A419-8BF755AB5050}" destId="{083A5E8F-0036-4294-874E-0A94EBE5D95C}" srcOrd="0" destOrd="0" parTransId="{8F0E2AC7-C8DA-4DF7-BC49-2280956EF2DE}" sibTransId="{C709B5E5-8F66-4A36-962B-54D2E3DB10FA}"/>
    <dgm:cxn modelId="{52BF6737-5B24-4C63-9383-88542A0224DA}" type="presParOf" srcId="{C604F649-2538-4283-B468-AD9CA0F262F3}" destId="{0082BCA8-305C-4F7C-9AA3-79BB95998522}" srcOrd="0" destOrd="0" presId="urn:microsoft.com/office/officeart/2005/8/layout/chevron2"/>
    <dgm:cxn modelId="{23ADC7D0-E745-4074-9E06-8839AA51AFD1}" type="presParOf" srcId="{0082BCA8-305C-4F7C-9AA3-79BB95998522}" destId="{DCB22795-06C6-4B9D-9ECB-F65F85FC19AF}" srcOrd="0" destOrd="0" presId="urn:microsoft.com/office/officeart/2005/8/layout/chevron2"/>
    <dgm:cxn modelId="{6B462EE3-FCC7-4BC5-B9C5-000AC68E2B6A}" type="presParOf" srcId="{0082BCA8-305C-4F7C-9AA3-79BB95998522}" destId="{0B9D7165-8229-4AF6-93A0-191F3AF85A7D}" srcOrd="1" destOrd="0" presId="urn:microsoft.com/office/officeart/2005/8/layout/chevron2"/>
    <dgm:cxn modelId="{8AFB4BB4-2055-485F-A198-179E9EF4D13D}" type="presParOf" srcId="{C604F649-2538-4283-B468-AD9CA0F262F3}" destId="{22047210-965C-4F86-BDA9-22DCC2AA9550}" srcOrd="1" destOrd="0" presId="urn:microsoft.com/office/officeart/2005/8/layout/chevron2"/>
    <dgm:cxn modelId="{1941B3E6-A069-42D7-A227-1CF26A3CD805}" type="presParOf" srcId="{C604F649-2538-4283-B468-AD9CA0F262F3}" destId="{749282A2-8DAA-4594-8464-E0933B724270}" srcOrd="2" destOrd="0" presId="urn:microsoft.com/office/officeart/2005/8/layout/chevron2"/>
    <dgm:cxn modelId="{C66AF9F8-9278-46E6-8F48-0507A56F0015}" type="presParOf" srcId="{749282A2-8DAA-4594-8464-E0933B724270}" destId="{9A5053A6-C14A-4256-897D-A206913DCCB6}" srcOrd="0" destOrd="0" presId="urn:microsoft.com/office/officeart/2005/8/layout/chevron2"/>
    <dgm:cxn modelId="{CE7022AB-1690-465C-9C29-F42ED066F132}" type="presParOf" srcId="{749282A2-8DAA-4594-8464-E0933B724270}" destId="{F51BA5D6-40E2-4641-92CF-17C7369A9AF9}" srcOrd="1" destOrd="0" presId="urn:microsoft.com/office/officeart/2005/8/layout/chevron2"/>
    <dgm:cxn modelId="{21C1E737-E715-4971-A609-F1C2E884E671}" type="presParOf" srcId="{C604F649-2538-4283-B468-AD9CA0F262F3}" destId="{8D0640B3-15ED-4DE1-87B8-2473CB6F263B}" srcOrd="3" destOrd="0" presId="urn:microsoft.com/office/officeart/2005/8/layout/chevron2"/>
    <dgm:cxn modelId="{5E556F9F-C0DE-4E14-B5A4-B29DC09688B9}" type="presParOf" srcId="{C604F649-2538-4283-B468-AD9CA0F262F3}" destId="{0E881F17-4E45-4334-B92D-6060D286949E}" srcOrd="4" destOrd="0" presId="urn:microsoft.com/office/officeart/2005/8/layout/chevron2"/>
    <dgm:cxn modelId="{B6A3D3EA-F066-489D-8085-29445FC72C48}" type="presParOf" srcId="{0E881F17-4E45-4334-B92D-6060D286949E}" destId="{9F45D08B-462C-40FE-99CB-909CCE435EA1}" srcOrd="0" destOrd="0" presId="urn:microsoft.com/office/officeart/2005/8/layout/chevron2"/>
    <dgm:cxn modelId="{9224604B-9717-4F64-AD4B-A5F5410E87BA}" type="presParOf" srcId="{0E881F17-4E45-4334-B92D-6060D286949E}" destId="{EE2FE4DE-D390-4BBF-9A19-9B5099BC6E0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59B3AB-0C4B-49CB-A68D-E18F6EB06BF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615EC7-4E41-4755-9D91-F08AFAFA0E10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43E37477-4C02-4F92-AFBD-EF116193A66B}" type="parTrans" cxnId="{B2DEBF47-7693-41C7-AD55-04E5E39F0FD9}">
      <dgm:prSet/>
      <dgm:spPr/>
      <dgm:t>
        <a:bodyPr/>
        <a:lstStyle/>
        <a:p>
          <a:endParaRPr lang="en-US"/>
        </a:p>
      </dgm:t>
    </dgm:pt>
    <dgm:pt modelId="{A854988D-0340-4901-9EB7-A8994F5955CA}" type="sibTrans" cxnId="{B2DEBF47-7693-41C7-AD55-04E5E39F0FD9}">
      <dgm:prSet/>
      <dgm:spPr/>
      <dgm:t>
        <a:bodyPr/>
        <a:lstStyle/>
        <a:p>
          <a:endParaRPr lang="en-US"/>
        </a:p>
      </dgm:t>
    </dgm:pt>
    <dgm:pt modelId="{77C5CDD5-9EE4-4656-B3E7-88A5124C5A6A}">
      <dgm:prSet phldrT="[Text]" custT="1"/>
      <dgm:spPr/>
      <dgm:t>
        <a:bodyPr/>
        <a:lstStyle/>
        <a:p>
          <a:r>
            <a:rPr lang="en-US" sz="1800" dirty="0" err="1" smtClean="0"/>
            <a:t>Akusisi</a:t>
          </a:r>
          <a:r>
            <a:rPr lang="en-US" sz="1800" dirty="0" smtClean="0"/>
            <a:t> Citra</a:t>
          </a:r>
          <a:endParaRPr lang="en-US" sz="1800" dirty="0"/>
        </a:p>
      </dgm:t>
    </dgm:pt>
    <dgm:pt modelId="{23885C28-8794-4691-8720-92092FA1D732}" type="parTrans" cxnId="{95382CFD-F7E1-4028-B548-C5ADE523C92B}">
      <dgm:prSet/>
      <dgm:spPr/>
      <dgm:t>
        <a:bodyPr/>
        <a:lstStyle/>
        <a:p>
          <a:endParaRPr lang="en-US"/>
        </a:p>
      </dgm:t>
    </dgm:pt>
    <dgm:pt modelId="{8DB4BE28-D45B-46B4-B114-6737232EB53B}" type="sibTrans" cxnId="{95382CFD-F7E1-4028-B548-C5ADE523C92B}">
      <dgm:prSet/>
      <dgm:spPr/>
      <dgm:t>
        <a:bodyPr/>
        <a:lstStyle/>
        <a:p>
          <a:endParaRPr lang="en-US"/>
        </a:p>
      </dgm:t>
    </dgm:pt>
    <dgm:pt modelId="{4A7A096E-722F-4D3A-A90E-B3F9848FBEE3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786A9F61-675B-4018-A43B-FF5B6D3B8D48}" type="parTrans" cxnId="{C457C6E8-6704-4987-A31F-6A2A48AD1C8B}">
      <dgm:prSet/>
      <dgm:spPr/>
      <dgm:t>
        <a:bodyPr/>
        <a:lstStyle/>
        <a:p>
          <a:endParaRPr lang="en-US"/>
        </a:p>
      </dgm:t>
    </dgm:pt>
    <dgm:pt modelId="{090BDB52-0D2B-42E2-9CD9-1D815842EDB6}" type="sibTrans" cxnId="{C457C6E8-6704-4987-A31F-6A2A48AD1C8B}">
      <dgm:prSet/>
      <dgm:spPr/>
      <dgm:t>
        <a:bodyPr/>
        <a:lstStyle/>
        <a:p>
          <a:endParaRPr lang="en-US"/>
        </a:p>
      </dgm:t>
    </dgm:pt>
    <dgm:pt modelId="{BDD06B12-0794-42FB-B5EC-067619C32F31}">
      <dgm:prSet phldrT="[Text]" custT="1"/>
      <dgm:spPr/>
      <dgm:t>
        <a:bodyPr/>
        <a:lstStyle/>
        <a:p>
          <a:r>
            <a:rPr lang="en-US" sz="1800" dirty="0" smtClean="0"/>
            <a:t>Discretization</a:t>
          </a:r>
          <a:endParaRPr lang="en-US" sz="1800" dirty="0"/>
        </a:p>
      </dgm:t>
    </dgm:pt>
    <dgm:pt modelId="{E32FC48B-C130-402A-9507-CCC20DB157A8}" type="parTrans" cxnId="{D8899526-B70B-4308-9EB2-953EE1C5412A}">
      <dgm:prSet/>
      <dgm:spPr/>
      <dgm:t>
        <a:bodyPr/>
        <a:lstStyle/>
        <a:p>
          <a:endParaRPr lang="en-US"/>
        </a:p>
      </dgm:t>
    </dgm:pt>
    <dgm:pt modelId="{06EC7CCD-3C9A-470F-82DE-12E8DF034D27}" type="sibTrans" cxnId="{D8899526-B70B-4308-9EB2-953EE1C5412A}">
      <dgm:prSet/>
      <dgm:spPr/>
      <dgm:t>
        <a:bodyPr/>
        <a:lstStyle/>
        <a:p>
          <a:endParaRPr lang="en-US"/>
        </a:p>
      </dgm:t>
    </dgm:pt>
    <dgm:pt modelId="{294ECAE9-7B80-4D06-9388-08847E39B0CF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BE3104CF-198E-4DE0-A333-BDD5FEB0A6DB}" type="parTrans" cxnId="{F8B465E2-01A9-495D-9D56-59D413CE9138}">
      <dgm:prSet/>
      <dgm:spPr/>
      <dgm:t>
        <a:bodyPr/>
        <a:lstStyle/>
        <a:p>
          <a:endParaRPr lang="en-US"/>
        </a:p>
      </dgm:t>
    </dgm:pt>
    <dgm:pt modelId="{6246E88C-1921-43D9-91EA-2DEA7034AF80}" type="sibTrans" cxnId="{F8B465E2-01A9-495D-9D56-59D413CE9138}">
      <dgm:prSet/>
      <dgm:spPr/>
      <dgm:t>
        <a:bodyPr/>
        <a:lstStyle/>
        <a:p>
          <a:endParaRPr lang="en-US"/>
        </a:p>
      </dgm:t>
    </dgm:pt>
    <dgm:pt modelId="{0EC5F2C5-BD81-455A-8C02-4D11D0FD7A58}">
      <dgm:prSet phldrT="[Text]" custT="1"/>
      <dgm:spPr/>
      <dgm:t>
        <a:bodyPr/>
        <a:lstStyle/>
        <a:p>
          <a:r>
            <a:rPr lang="en-US" sz="1600" dirty="0" err="1" smtClean="0"/>
            <a:t>Peningkatan</a:t>
          </a:r>
          <a:r>
            <a:rPr lang="en-US" sz="1600" dirty="0" smtClean="0"/>
            <a:t> </a:t>
          </a:r>
          <a:r>
            <a:rPr lang="en-US" sz="1600" dirty="0" err="1" smtClean="0"/>
            <a:t>Mutu</a:t>
          </a:r>
          <a:r>
            <a:rPr lang="en-US" sz="1600" dirty="0" smtClean="0"/>
            <a:t> Citra</a:t>
          </a:r>
          <a:endParaRPr lang="en-US" sz="1600" dirty="0"/>
        </a:p>
      </dgm:t>
    </dgm:pt>
    <dgm:pt modelId="{33A3A5CD-253C-4E56-B399-842224E1B7C5}" type="parTrans" cxnId="{2D69CC10-3D18-4DF2-AA21-F12E050FD7A6}">
      <dgm:prSet/>
      <dgm:spPr/>
      <dgm:t>
        <a:bodyPr/>
        <a:lstStyle/>
        <a:p>
          <a:endParaRPr lang="en-US"/>
        </a:p>
      </dgm:t>
    </dgm:pt>
    <dgm:pt modelId="{F30DD31C-181D-418E-9A15-CBA546A22C9D}" type="sibTrans" cxnId="{2D69CC10-3D18-4DF2-AA21-F12E050FD7A6}">
      <dgm:prSet/>
      <dgm:spPr/>
      <dgm:t>
        <a:bodyPr/>
        <a:lstStyle/>
        <a:p>
          <a:endParaRPr lang="en-US"/>
        </a:p>
      </dgm:t>
    </dgm:pt>
    <dgm:pt modelId="{CFC2DE62-110D-4323-87E4-EC2C52D3A98B}">
      <dgm:prSet phldrT="[Text]" custT="1"/>
      <dgm:spPr/>
      <dgm:t>
        <a:bodyPr/>
        <a:lstStyle/>
        <a:p>
          <a:r>
            <a:rPr lang="en-US" sz="1600" dirty="0" err="1" smtClean="0"/>
            <a:t>Restorasi</a:t>
          </a:r>
          <a:r>
            <a:rPr lang="en-US" sz="1600" dirty="0" smtClean="0"/>
            <a:t> Citra</a:t>
          </a:r>
          <a:endParaRPr lang="en-US" sz="1600" dirty="0"/>
        </a:p>
      </dgm:t>
    </dgm:pt>
    <dgm:pt modelId="{B7CFD6F2-702D-459F-9003-2525622693B6}" type="parTrans" cxnId="{C016B3B4-70C6-46A8-90D8-FC869AB56BA3}">
      <dgm:prSet/>
      <dgm:spPr/>
      <dgm:t>
        <a:bodyPr/>
        <a:lstStyle/>
        <a:p>
          <a:endParaRPr lang="en-US"/>
        </a:p>
      </dgm:t>
    </dgm:pt>
    <dgm:pt modelId="{98DC1E77-8816-47E2-99C7-C35524DE4048}" type="sibTrans" cxnId="{C016B3B4-70C6-46A8-90D8-FC869AB56BA3}">
      <dgm:prSet/>
      <dgm:spPr/>
      <dgm:t>
        <a:bodyPr/>
        <a:lstStyle/>
        <a:p>
          <a:endParaRPr lang="en-US"/>
        </a:p>
      </dgm:t>
    </dgm:pt>
    <dgm:pt modelId="{2BE1191C-10FB-49D4-BA63-68D6A9A7A628}">
      <dgm:prSet phldrT="[Text]"/>
      <dgm:spPr/>
      <dgm:t>
        <a:bodyPr/>
        <a:lstStyle/>
        <a:p>
          <a:endParaRPr lang="en-US" sz="1100" dirty="0"/>
        </a:p>
      </dgm:t>
    </dgm:pt>
    <dgm:pt modelId="{179702EA-22D4-456A-AA5D-58E3CF8257B6}" type="parTrans" cxnId="{A5E54079-0252-4F24-AC92-60484F066322}">
      <dgm:prSet/>
      <dgm:spPr/>
      <dgm:t>
        <a:bodyPr/>
        <a:lstStyle/>
        <a:p>
          <a:endParaRPr lang="en-US"/>
        </a:p>
      </dgm:t>
    </dgm:pt>
    <dgm:pt modelId="{77525360-291C-408C-93D7-81DEED4B401B}" type="sibTrans" cxnId="{A5E54079-0252-4F24-AC92-60484F066322}">
      <dgm:prSet/>
      <dgm:spPr/>
      <dgm:t>
        <a:bodyPr/>
        <a:lstStyle/>
        <a:p>
          <a:endParaRPr lang="en-US"/>
        </a:p>
      </dgm:t>
    </dgm:pt>
    <dgm:pt modelId="{1C79368B-4451-487D-A9DD-12B55390B39B}">
      <dgm:prSet phldrT="[Text]" custT="1"/>
      <dgm:spPr/>
      <dgm:t>
        <a:bodyPr/>
        <a:lstStyle/>
        <a:p>
          <a:r>
            <a:rPr lang="en-US" sz="1800" dirty="0" smtClean="0"/>
            <a:t>Quantization</a:t>
          </a:r>
          <a:endParaRPr lang="en-US" sz="1800" dirty="0"/>
        </a:p>
      </dgm:t>
    </dgm:pt>
    <dgm:pt modelId="{27209BEB-95D5-43CF-8D31-EA708AE8478B}" type="parTrans" cxnId="{EEC064D7-2CC8-44E2-84B9-F4784645D072}">
      <dgm:prSet/>
      <dgm:spPr/>
      <dgm:t>
        <a:bodyPr/>
        <a:lstStyle/>
        <a:p>
          <a:endParaRPr lang="en-US"/>
        </a:p>
      </dgm:t>
    </dgm:pt>
    <dgm:pt modelId="{6F2D9B22-7B6E-4AA8-9C98-860ADE37B374}" type="sibTrans" cxnId="{EEC064D7-2CC8-44E2-84B9-F4784645D072}">
      <dgm:prSet/>
      <dgm:spPr/>
      <dgm:t>
        <a:bodyPr/>
        <a:lstStyle/>
        <a:p>
          <a:endParaRPr lang="en-US"/>
        </a:p>
      </dgm:t>
    </dgm:pt>
    <dgm:pt modelId="{88E56C9C-F8A4-4D9A-8E0E-318AD2FA1AD0}">
      <dgm:prSet phldrT="[Text]" custT="1"/>
      <dgm:spPr/>
      <dgm:t>
        <a:bodyPr/>
        <a:lstStyle/>
        <a:p>
          <a:r>
            <a:rPr lang="en-US" sz="1800" dirty="0" smtClean="0"/>
            <a:t>Compression</a:t>
          </a:r>
          <a:endParaRPr lang="en-US" sz="1800" dirty="0"/>
        </a:p>
      </dgm:t>
    </dgm:pt>
    <dgm:pt modelId="{55E517DB-6E80-44DB-AB27-157C735A0F85}" type="parTrans" cxnId="{8BB47EC9-C39F-4A97-901D-084E4DC1DF25}">
      <dgm:prSet/>
      <dgm:spPr/>
      <dgm:t>
        <a:bodyPr/>
        <a:lstStyle/>
        <a:p>
          <a:endParaRPr lang="en-US"/>
        </a:p>
      </dgm:t>
    </dgm:pt>
    <dgm:pt modelId="{3C688652-65E1-4635-9914-7CE0BD64D8E7}" type="sibTrans" cxnId="{8BB47EC9-C39F-4A97-901D-084E4DC1DF25}">
      <dgm:prSet/>
      <dgm:spPr/>
      <dgm:t>
        <a:bodyPr/>
        <a:lstStyle/>
        <a:p>
          <a:endParaRPr lang="en-US"/>
        </a:p>
      </dgm:t>
    </dgm:pt>
    <dgm:pt modelId="{245F6808-CE1A-431E-AE45-5227BCE3DF17}">
      <dgm:prSet phldrT="[Text]" custT="1"/>
      <dgm:spPr/>
      <dgm:t>
        <a:bodyPr/>
        <a:lstStyle/>
        <a:p>
          <a:r>
            <a:rPr lang="en-US" sz="1800" dirty="0" smtClean="0"/>
            <a:t>/</a:t>
          </a:r>
          <a:r>
            <a:rPr lang="en-US" sz="1800" dirty="0" err="1" smtClean="0"/>
            <a:t>Digitazation</a:t>
          </a:r>
          <a:endParaRPr lang="en-US" sz="1800" dirty="0"/>
        </a:p>
      </dgm:t>
    </dgm:pt>
    <dgm:pt modelId="{D9DC713F-4777-4B0A-B797-0C680B78560D}" type="sibTrans" cxnId="{9C9F5886-D5EE-4AD4-BD6A-F1EB6B83B786}">
      <dgm:prSet/>
      <dgm:spPr/>
      <dgm:t>
        <a:bodyPr/>
        <a:lstStyle/>
        <a:p>
          <a:endParaRPr lang="en-US"/>
        </a:p>
      </dgm:t>
    </dgm:pt>
    <dgm:pt modelId="{1EFE6073-EA4D-46A5-AA4F-5590FD3E2B03}" type="parTrans" cxnId="{9C9F5886-D5EE-4AD4-BD6A-F1EB6B83B786}">
      <dgm:prSet/>
      <dgm:spPr/>
      <dgm:t>
        <a:bodyPr/>
        <a:lstStyle/>
        <a:p>
          <a:endParaRPr lang="en-US"/>
        </a:p>
      </dgm:t>
    </dgm:pt>
    <dgm:pt modelId="{02539304-17C4-484B-872C-E89B6A198D9E}">
      <dgm:prSet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5A34629E-93A6-4BFE-A0B8-33DDBF511E2D}" type="parTrans" cxnId="{E45277E1-B3DB-461F-8EA5-10629E82CA37}">
      <dgm:prSet/>
      <dgm:spPr/>
      <dgm:t>
        <a:bodyPr/>
        <a:lstStyle/>
        <a:p>
          <a:endParaRPr lang="en-US"/>
        </a:p>
      </dgm:t>
    </dgm:pt>
    <dgm:pt modelId="{2D49A957-0D15-45B9-BE08-8B6D7352B3EE}" type="sibTrans" cxnId="{E45277E1-B3DB-461F-8EA5-10629E82CA37}">
      <dgm:prSet/>
      <dgm:spPr/>
      <dgm:t>
        <a:bodyPr/>
        <a:lstStyle/>
        <a:p>
          <a:endParaRPr lang="en-US"/>
        </a:p>
      </dgm:t>
    </dgm:pt>
    <dgm:pt modelId="{DBD5C6F0-4BF4-482B-9E62-732C2199522F}">
      <dgm:prSet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DCC5A928-28DD-46AA-A1CF-50B5F6C569C8}" type="parTrans" cxnId="{9821BB3B-788D-4313-9831-654DF122EF5B}">
      <dgm:prSet/>
      <dgm:spPr/>
      <dgm:t>
        <a:bodyPr/>
        <a:lstStyle/>
        <a:p>
          <a:endParaRPr lang="en-US"/>
        </a:p>
      </dgm:t>
    </dgm:pt>
    <dgm:pt modelId="{49039AB8-DD41-42AC-A12A-653D07393B57}" type="sibTrans" cxnId="{9821BB3B-788D-4313-9831-654DF122EF5B}">
      <dgm:prSet/>
      <dgm:spPr/>
      <dgm:t>
        <a:bodyPr/>
        <a:lstStyle/>
        <a:p>
          <a:endParaRPr lang="en-US"/>
        </a:p>
      </dgm:t>
    </dgm:pt>
    <dgm:pt modelId="{261E814B-006B-4F8E-9298-8114E7B65DA5}">
      <dgm:prSet custT="1"/>
      <dgm:spPr/>
      <dgm:t>
        <a:bodyPr/>
        <a:lstStyle/>
        <a:p>
          <a:r>
            <a:rPr lang="en-US" sz="1800" dirty="0" err="1" smtClean="0"/>
            <a:t>Segmentasi</a:t>
          </a:r>
          <a:r>
            <a:rPr lang="en-US" sz="1800" dirty="0" smtClean="0"/>
            <a:t> Citra</a:t>
          </a:r>
          <a:endParaRPr lang="en-US" sz="1800" dirty="0"/>
        </a:p>
      </dgm:t>
    </dgm:pt>
    <dgm:pt modelId="{2B6E8CC9-587F-4824-9BB2-3B4DF72D91F2}" type="parTrans" cxnId="{DB36C723-BDB9-489C-9B63-C5BF88BD2869}">
      <dgm:prSet/>
      <dgm:spPr/>
      <dgm:t>
        <a:bodyPr/>
        <a:lstStyle/>
        <a:p>
          <a:endParaRPr lang="en-US"/>
        </a:p>
      </dgm:t>
    </dgm:pt>
    <dgm:pt modelId="{916E5274-24BC-48E9-9794-681B6FCDDD18}" type="sibTrans" cxnId="{DB36C723-BDB9-489C-9B63-C5BF88BD2869}">
      <dgm:prSet/>
      <dgm:spPr/>
      <dgm:t>
        <a:bodyPr/>
        <a:lstStyle/>
        <a:p>
          <a:endParaRPr lang="en-US"/>
        </a:p>
      </dgm:t>
    </dgm:pt>
    <dgm:pt modelId="{5DAD2909-F923-4173-8EEF-FBEB6FD486CA}">
      <dgm:prSet custT="1"/>
      <dgm:spPr/>
      <dgm:t>
        <a:bodyPr/>
        <a:lstStyle/>
        <a:p>
          <a:r>
            <a:rPr lang="en-US" sz="1800" dirty="0" err="1" smtClean="0"/>
            <a:t>Ekstraksi</a:t>
          </a:r>
          <a:r>
            <a:rPr lang="en-US" sz="1800" dirty="0" smtClean="0"/>
            <a:t> </a:t>
          </a:r>
          <a:r>
            <a:rPr lang="en-US" sz="1800" dirty="0" err="1" smtClean="0"/>
            <a:t>Fitur</a:t>
          </a:r>
          <a:endParaRPr lang="en-US" sz="1800" dirty="0"/>
        </a:p>
      </dgm:t>
    </dgm:pt>
    <dgm:pt modelId="{2CE19707-87FF-41E2-A265-A26EC4708DF9}" type="parTrans" cxnId="{54625F05-9579-4F4F-BC21-434EC8046685}">
      <dgm:prSet/>
      <dgm:spPr/>
      <dgm:t>
        <a:bodyPr/>
        <a:lstStyle/>
        <a:p>
          <a:endParaRPr lang="en-US"/>
        </a:p>
      </dgm:t>
    </dgm:pt>
    <dgm:pt modelId="{ED6FD025-663F-4409-ABFC-CDF29AB81B7E}" type="sibTrans" cxnId="{54625F05-9579-4F4F-BC21-434EC8046685}">
      <dgm:prSet/>
      <dgm:spPr/>
      <dgm:t>
        <a:bodyPr/>
        <a:lstStyle/>
        <a:p>
          <a:endParaRPr lang="en-US"/>
        </a:p>
      </dgm:t>
    </dgm:pt>
    <dgm:pt modelId="{E8B6906F-83CD-4EB6-9DCE-34DEB4F7877F}">
      <dgm:prSet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38E9C481-615A-4E1F-A474-C6B36C67518E}" type="parTrans" cxnId="{D9F5D9A8-820A-481B-8C64-AC8BE59276C8}">
      <dgm:prSet/>
      <dgm:spPr/>
      <dgm:t>
        <a:bodyPr/>
        <a:lstStyle/>
        <a:p>
          <a:endParaRPr lang="en-US"/>
        </a:p>
      </dgm:t>
    </dgm:pt>
    <dgm:pt modelId="{20594D3B-58FE-41A8-899F-36DAE97A6F9B}" type="sibTrans" cxnId="{D9F5D9A8-820A-481B-8C64-AC8BE59276C8}">
      <dgm:prSet/>
      <dgm:spPr/>
      <dgm:t>
        <a:bodyPr/>
        <a:lstStyle/>
        <a:p>
          <a:endParaRPr lang="en-US"/>
        </a:p>
      </dgm:t>
    </dgm:pt>
    <dgm:pt modelId="{DBA4B39F-406E-48CC-8578-3585105F1F45}">
      <dgm:prSet/>
      <dgm:spPr/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0B8530A2-E985-47A2-AA2D-FD07BC66CEA0}" type="parTrans" cxnId="{14AFDDD3-B1A4-449F-BBB6-DB7163317351}">
      <dgm:prSet/>
      <dgm:spPr/>
      <dgm:t>
        <a:bodyPr/>
        <a:lstStyle/>
        <a:p>
          <a:endParaRPr lang="en-US"/>
        </a:p>
      </dgm:t>
    </dgm:pt>
    <dgm:pt modelId="{72D0BC36-926E-4D81-8BCD-D1424F011659}" type="sibTrans" cxnId="{14AFDDD3-B1A4-449F-BBB6-DB7163317351}">
      <dgm:prSet/>
      <dgm:spPr/>
      <dgm:t>
        <a:bodyPr/>
        <a:lstStyle/>
        <a:p>
          <a:endParaRPr lang="en-US"/>
        </a:p>
      </dgm:t>
    </dgm:pt>
    <dgm:pt modelId="{52929D81-0F77-419A-A813-87F361A55CCC}">
      <dgm:prSet custT="1"/>
      <dgm:spPr/>
      <dgm:t>
        <a:bodyPr/>
        <a:lstStyle/>
        <a:p>
          <a:r>
            <a:rPr lang="en-US" sz="1800" dirty="0" err="1" smtClean="0"/>
            <a:t>Representasi</a:t>
          </a:r>
          <a:r>
            <a:rPr lang="en-US" sz="1800" dirty="0" smtClean="0"/>
            <a:t> Citra</a:t>
          </a:r>
          <a:endParaRPr lang="en-US" sz="1800" dirty="0"/>
        </a:p>
      </dgm:t>
    </dgm:pt>
    <dgm:pt modelId="{41CC4ABB-0747-4480-96A6-E8B2DD16512C}" type="parTrans" cxnId="{CDA92CC0-EB9C-4784-9883-83CD9C0145C5}">
      <dgm:prSet/>
      <dgm:spPr/>
      <dgm:t>
        <a:bodyPr/>
        <a:lstStyle/>
        <a:p>
          <a:endParaRPr lang="en-US"/>
        </a:p>
      </dgm:t>
    </dgm:pt>
    <dgm:pt modelId="{02B9E90E-20A3-439E-9F4A-7106337678EE}" type="sibTrans" cxnId="{CDA92CC0-EB9C-4784-9883-83CD9C0145C5}">
      <dgm:prSet/>
      <dgm:spPr/>
      <dgm:t>
        <a:bodyPr/>
        <a:lstStyle/>
        <a:p>
          <a:endParaRPr lang="en-US"/>
        </a:p>
      </dgm:t>
    </dgm:pt>
    <dgm:pt modelId="{DEC3551D-275B-47AD-85A3-AD3BBF54424B}">
      <dgm:prSet custT="1"/>
      <dgm:spPr/>
      <dgm:t>
        <a:bodyPr/>
        <a:lstStyle/>
        <a:p>
          <a:r>
            <a:rPr lang="en-US" sz="1800" dirty="0" err="1" smtClean="0"/>
            <a:t>Interpretasi</a:t>
          </a:r>
          <a:r>
            <a:rPr lang="en-US" sz="1800" dirty="0" smtClean="0"/>
            <a:t> Citra</a:t>
          </a:r>
          <a:endParaRPr lang="en-US" sz="1800" dirty="0"/>
        </a:p>
      </dgm:t>
    </dgm:pt>
    <dgm:pt modelId="{B4E61AFA-0887-4424-9E14-19DC862BD49F}" type="parTrans" cxnId="{9F1C0B7C-6CAB-4F8F-8F23-54ED656D1167}">
      <dgm:prSet/>
      <dgm:spPr/>
      <dgm:t>
        <a:bodyPr/>
        <a:lstStyle/>
        <a:p>
          <a:endParaRPr lang="en-US"/>
        </a:p>
      </dgm:t>
    </dgm:pt>
    <dgm:pt modelId="{5D724A5A-F542-4ABE-AA4A-E680AE8D039F}" type="sibTrans" cxnId="{9F1C0B7C-6CAB-4F8F-8F23-54ED656D1167}">
      <dgm:prSet/>
      <dgm:spPr/>
      <dgm:t>
        <a:bodyPr/>
        <a:lstStyle/>
        <a:p>
          <a:endParaRPr lang="en-US"/>
        </a:p>
      </dgm:t>
    </dgm:pt>
    <dgm:pt modelId="{A3AEC0AD-169E-4702-85EB-EA5E1CD5085E}" type="pres">
      <dgm:prSet presAssocID="{AC59B3AB-0C4B-49CB-A68D-E18F6EB06BF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6ADE8D-FF88-451F-AB1B-9EBE4B1200B3}" type="pres">
      <dgm:prSet presAssocID="{AC59B3AB-0C4B-49CB-A68D-E18F6EB06BF9}" presName="tSp" presStyleCnt="0"/>
      <dgm:spPr/>
    </dgm:pt>
    <dgm:pt modelId="{263FBEC2-D0AC-49F5-9D68-B8E483DEE15F}" type="pres">
      <dgm:prSet presAssocID="{AC59B3AB-0C4B-49CB-A68D-E18F6EB06BF9}" presName="bSp" presStyleCnt="0"/>
      <dgm:spPr/>
    </dgm:pt>
    <dgm:pt modelId="{88CBCCB0-C343-49F8-98CA-D22560B5CF18}" type="pres">
      <dgm:prSet presAssocID="{AC59B3AB-0C4B-49CB-A68D-E18F6EB06BF9}" presName="process" presStyleCnt="0"/>
      <dgm:spPr/>
    </dgm:pt>
    <dgm:pt modelId="{B2A770C6-85EC-4557-B0FF-D22880608921}" type="pres">
      <dgm:prSet presAssocID="{C9615EC7-4E41-4755-9D91-F08AFAFA0E10}" presName="composite1" presStyleCnt="0"/>
      <dgm:spPr/>
    </dgm:pt>
    <dgm:pt modelId="{74F46870-6209-45E7-88BC-88F06C1F26D1}" type="pres">
      <dgm:prSet presAssocID="{C9615EC7-4E41-4755-9D91-F08AFAFA0E10}" presName="dummyNode1" presStyleLbl="node1" presStyleIdx="0" presStyleCnt="7"/>
      <dgm:spPr/>
    </dgm:pt>
    <dgm:pt modelId="{4BA2D634-F895-4677-98E9-39F3F69F18FA}" type="pres">
      <dgm:prSet presAssocID="{C9615EC7-4E41-4755-9D91-F08AFAFA0E10}" presName="childNode1" presStyleLbl="bgAcc1" presStyleIdx="0" presStyleCnt="7" custScaleX="138998" custScaleY="1506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1381DF-3CAA-494F-BAF7-25282935C7D0}" type="pres">
      <dgm:prSet presAssocID="{C9615EC7-4E41-4755-9D91-F08AFAFA0E10}" presName="childNode1tx" presStyleLbl="b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6EC6D-4FA5-4732-859A-79BAF5B0AB1D}" type="pres">
      <dgm:prSet presAssocID="{C9615EC7-4E41-4755-9D91-F08AFAFA0E10}" presName="parentNode1" presStyleLbl="node1" presStyleIdx="0" presStyleCnt="7" custLinFactNeighborX="-14508" custLinFactNeighborY="510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49A01-0967-4F7B-9133-6557163BFA30}" type="pres">
      <dgm:prSet presAssocID="{C9615EC7-4E41-4755-9D91-F08AFAFA0E10}" presName="connSite1" presStyleCnt="0"/>
      <dgm:spPr/>
    </dgm:pt>
    <dgm:pt modelId="{EF7D2E2C-AC59-4EC2-83CC-FB2C1F994F61}" type="pres">
      <dgm:prSet presAssocID="{A854988D-0340-4901-9EB7-A8994F5955CA}" presName="Name9" presStyleLbl="sibTrans2D1" presStyleIdx="0" presStyleCnt="6" custFlipVert="1" custScaleX="75241" custScaleY="75516" custLinFactNeighborX="-5600" custLinFactNeighborY="47076"/>
      <dgm:spPr/>
      <dgm:t>
        <a:bodyPr/>
        <a:lstStyle/>
        <a:p>
          <a:endParaRPr lang="en-US"/>
        </a:p>
      </dgm:t>
    </dgm:pt>
    <dgm:pt modelId="{A4FC7E02-94BC-4655-A5E7-CE7FD1F8C719}" type="pres">
      <dgm:prSet presAssocID="{4A7A096E-722F-4D3A-A90E-B3F9848FBEE3}" presName="composite2" presStyleCnt="0"/>
      <dgm:spPr/>
    </dgm:pt>
    <dgm:pt modelId="{32C9F8DC-2179-485C-9301-6C56CFCDFDED}" type="pres">
      <dgm:prSet presAssocID="{4A7A096E-722F-4D3A-A90E-B3F9848FBEE3}" presName="dummyNode2" presStyleLbl="node1" presStyleIdx="0" presStyleCnt="7"/>
      <dgm:spPr/>
    </dgm:pt>
    <dgm:pt modelId="{F3D596CF-C45C-463A-9BFC-47AFB9FF9DB5}" type="pres">
      <dgm:prSet presAssocID="{4A7A096E-722F-4D3A-A90E-B3F9848FBEE3}" presName="childNode2" presStyleLbl="bgAcc1" presStyleIdx="1" presStyleCnt="7" custScaleX="189044" custScaleY="213546" custLinFactNeighborX="1809" custLinFactNeighborY="-172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95C158-FBB7-4916-A0D5-39020F4D109C}" type="pres">
      <dgm:prSet presAssocID="{4A7A096E-722F-4D3A-A90E-B3F9848FBEE3}" presName="childNode2tx" presStyleLbl="b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BB3429-E9AF-40C5-A9A0-8EB2F98E5F30}" type="pres">
      <dgm:prSet presAssocID="{4A7A096E-722F-4D3A-A90E-B3F9848FBEE3}" presName="parentNode2" presStyleLbl="node1" presStyleIdx="1" presStyleCnt="7" custLinFactY="-27719" custLinFactNeighborX="-14702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42768-AB59-4AA4-B275-6C4A6382093B}" type="pres">
      <dgm:prSet presAssocID="{4A7A096E-722F-4D3A-A90E-B3F9848FBEE3}" presName="connSite2" presStyleCnt="0"/>
      <dgm:spPr/>
    </dgm:pt>
    <dgm:pt modelId="{E039D37D-E94B-441F-A2B5-71B2E878870A}" type="pres">
      <dgm:prSet presAssocID="{090BDB52-0D2B-42E2-9CD9-1D815842EDB6}" presName="Name18" presStyleLbl="sibTrans2D1" presStyleIdx="1" presStyleCnt="6"/>
      <dgm:spPr/>
      <dgm:t>
        <a:bodyPr/>
        <a:lstStyle/>
        <a:p>
          <a:endParaRPr lang="en-US"/>
        </a:p>
      </dgm:t>
    </dgm:pt>
    <dgm:pt modelId="{9334ACE4-BC66-4D96-963D-6B4093472E52}" type="pres">
      <dgm:prSet presAssocID="{294ECAE9-7B80-4D06-9388-08847E39B0CF}" presName="composite1" presStyleCnt="0"/>
      <dgm:spPr/>
    </dgm:pt>
    <dgm:pt modelId="{84EFDC3D-B486-4232-98D8-EB922DF32D8E}" type="pres">
      <dgm:prSet presAssocID="{294ECAE9-7B80-4D06-9388-08847E39B0CF}" presName="dummyNode1" presStyleLbl="node1" presStyleIdx="1" presStyleCnt="7"/>
      <dgm:spPr/>
    </dgm:pt>
    <dgm:pt modelId="{C2DCB4D8-EB64-4AA5-83A4-0811775104A0}" type="pres">
      <dgm:prSet presAssocID="{294ECAE9-7B80-4D06-9388-08847E39B0CF}" presName="childNode1" presStyleLbl="bgAcc1" presStyleIdx="2" presStyleCnt="7" custScaleX="151361" custScaleY="1526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EE8566-AF07-4A8F-B445-F06509E86998}" type="pres">
      <dgm:prSet presAssocID="{294ECAE9-7B80-4D06-9388-08847E39B0CF}" presName="childNode1tx" presStyleLbl="b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46FCDF-76C6-4B3F-A888-E741816E7621}" type="pres">
      <dgm:prSet presAssocID="{294ECAE9-7B80-4D06-9388-08847E39B0CF}" presName="parentNode1" presStyleLbl="node1" presStyleIdx="2" presStyleCnt="7" custLinFactNeighborX="-6683" custLinFactNeighborY="6386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C0519-5F99-4BF6-9E1C-60B26A18F2B3}" type="pres">
      <dgm:prSet presAssocID="{294ECAE9-7B80-4D06-9388-08847E39B0CF}" presName="connSite1" presStyleCnt="0"/>
      <dgm:spPr/>
    </dgm:pt>
    <dgm:pt modelId="{72DEC1A8-4D37-4881-95C4-8E09425DA5EF}" type="pres">
      <dgm:prSet presAssocID="{6246E88C-1921-43D9-91EA-2DEA7034AF80}" presName="Name9" presStyleLbl="sibTrans2D1" presStyleIdx="2" presStyleCnt="6"/>
      <dgm:spPr/>
      <dgm:t>
        <a:bodyPr/>
        <a:lstStyle/>
        <a:p>
          <a:endParaRPr lang="en-US"/>
        </a:p>
      </dgm:t>
    </dgm:pt>
    <dgm:pt modelId="{33F04E72-629E-4E8D-8D0E-CE8D7B31CA4B}" type="pres">
      <dgm:prSet presAssocID="{02539304-17C4-484B-872C-E89B6A198D9E}" presName="composite2" presStyleCnt="0"/>
      <dgm:spPr/>
    </dgm:pt>
    <dgm:pt modelId="{E9775D6A-3A74-4054-B536-327A8CE09086}" type="pres">
      <dgm:prSet presAssocID="{02539304-17C4-484B-872C-E89B6A198D9E}" presName="dummyNode2" presStyleLbl="node1" presStyleIdx="2" presStyleCnt="7"/>
      <dgm:spPr/>
    </dgm:pt>
    <dgm:pt modelId="{2A0AD6F9-F2C5-4A30-B2B7-0B74456F3DCE}" type="pres">
      <dgm:prSet presAssocID="{02539304-17C4-484B-872C-E89B6A198D9E}" presName="childNode2" presStyleLbl="bgAcc1" presStyleIdx="3" presStyleCnt="7" custScaleX="160321" custScaleY="126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F5E959-8696-4241-B9E3-84CF767F193E}" type="pres">
      <dgm:prSet presAssocID="{02539304-17C4-484B-872C-E89B6A198D9E}" presName="childNode2tx" presStyleLbl="b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17BA2-A054-464C-8FA1-9DD8CAC344AE}" type="pres">
      <dgm:prSet presAssocID="{02539304-17C4-484B-872C-E89B6A198D9E}" presName="parentNode2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15DB0E-A028-4BEC-9308-011C8C82D56E}" type="pres">
      <dgm:prSet presAssocID="{02539304-17C4-484B-872C-E89B6A198D9E}" presName="connSite2" presStyleCnt="0"/>
      <dgm:spPr/>
    </dgm:pt>
    <dgm:pt modelId="{3EEA8B41-217F-4940-B317-DBEAE7AC8380}" type="pres">
      <dgm:prSet presAssocID="{2D49A957-0D15-45B9-BE08-8B6D7352B3EE}" presName="Name18" presStyleLbl="sibTrans2D1" presStyleIdx="3" presStyleCnt="6"/>
      <dgm:spPr/>
      <dgm:t>
        <a:bodyPr/>
        <a:lstStyle/>
        <a:p>
          <a:endParaRPr lang="en-US"/>
        </a:p>
      </dgm:t>
    </dgm:pt>
    <dgm:pt modelId="{E078EB60-9829-44F9-A844-D7A2C3DA8706}" type="pres">
      <dgm:prSet presAssocID="{DBD5C6F0-4BF4-482B-9E62-732C2199522F}" presName="composite1" presStyleCnt="0"/>
      <dgm:spPr/>
    </dgm:pt>
    <dgm:pt modelId="{24FBA8BA-D9E2-4B90-9187-DFD187B8FA2A}" type="pres">
      <dgm:prSet presAssocID="{DBD5C6F0-4BF4-482B-9E62-732C2199522F}" presName="dummyNode1" presStyleLbl="node1" presStyleIdx="3" presStyleCnt="7"/>
      <dgm:spPr/>
    </dgm:pt>
    <dgm:pt modelId="{86B4D4AA-D389-4991-9322-28A8660DB698}" type="pres">
      <dgm:prSet presAssocID="{DBD5C6F0-4BF4-482B-9E62-732C2199522F}" presName="childNode1" presStyleLbl="bgAcc1" presStyleIdx="4" presStyleCnt="7" custScaleY="1639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D4B40-9E94-45FD-854C-EEFDFB31A20C}" type="pres">
      <dgm:prSet presAssocID="{DBD5C6F0-4BF4-482B-9E62-732C2199522F}" presName="childNode1tx" presStyleLbl="b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18BF8-2CBC-47CD-B888-FB9553D91258}" type="pres">
      <dgm:prSet presAssocID="{DBD5C6F0-4BF4-482B-9E62-732C2199522F}" presName="parentNode1" presStyleLbl="node1" presStyleIdx="4" presStyleCnt="7" custLinFactNeighborX="-7254" custLinFactNeighborY="9850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27797E-FBBF-4D99-A2DD-759999D81500}" type="pres">
      <dgm:prSet presAssocID="{DBD5C6F0-4BF4-482B-9E62-732C2199522F}" presName="connSite1" presStyleCnt="0"/>
      <dgm:spPr/>
    </dgm:pt>
    <dgm:pt modelId="{0585AF19-5C6B-4D00-B8BD-A14999310331}" type="pres">
      <dgm:prSet presAssocID="{49039AB8-DD41-42AC-A12A-653D07393B57}" presName="Name9" presStyleLbl="sibTrans2D1" presStyleIdx="4" presStyleCnt="6"/>
      <dgm:spPr/>
      <dgm:t>
        <a:bodyPr/>
        <a:lstStyle/>
        <a:p>
          <a:endParaRPr lang="en-US"/>
        </a:p>
      </dgm:t>
    </dgm:pt>
    <dgm:pt modelId="{6C42F299-7F1F-4281-BCAD-4174E9C9E15B}" type="pres">
      <dgm:prSet presAssocID="{E8B6906F-83CD-4EB6-9DCE-34DEB4F7877F}" presName="composite2" presStyleCnt="0"/>
      <dgm:spPr/>
    </dgm:pt>
    <dgm:pt modelId="{FEA7FCD1-934A-4774-96C7-F5640E1E2A99}" type="pres">
      <dgm:prSet presAssocID="{E8B6906F-83CD-4EB6-9DCE-34DEB4F7877F}" presName="dummyNode2" presStyleLbl="node1" presStyleIdx="4" presStyleCnt="7"/>
      <dgm:spPr/>
    </dgm:pt>
    <dgm:pt modelId="{CD6A8869-3AD3-4BF7-8D4A-AB8A38C2F5C7}" type="pres">
      <dgm:prSet presAssocID="{E8B6906F-83CD-4EB6-9DCE-34DEB4F7877F}" presName="childNode2" presStyleLbl="bgAcc1" presStyleIdx="5" presStyleCnt="7" custScaleX="146937" custScaleY="99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D067C9-BA06-4A05-852C-0417E1EB8247}" type="pres">
      <dgm:prSet presAssocID="{E8B6906F-83CD-4EB6-9DCE-34DEB4F7877F}" presName="childNode2tx" presStyleLbl="b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D3AB0-2167-45D9-B2FB-9B67D0F8559E}" type="pres">
      <dgm:prSet presAssocID="{E8B6906F-83CD-4EB6-9DCE-34DEB4F7877F}" presName="parentNode2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87C0E6-4C60-4CCD-BF94-473D1CF789E6}" type="pres">
      <dgm:prSet presAssocID="{E8B6906F-83CD-4EB6-9DCE-34DEB4F7877F}" presName="connSite2" presStyleCnt="0"/>
      <dgm:spPr/>
    </dgm:pt>
    <dgm:pt modelId="{C8A23EC4-A739-4DC7-80B3-0625FD1A9D0E}" type="pres">
      <dgm:prSet presAssocID="{20594D3B-58FE-41A8-899F-36DAE97A6F9B}" presName="Name18" presStyleLbl="sibTrans2D1" presStyleIdx="5" presStyleCnt="6"/>
      <dgm:spPr/>
      <dgm:t>
        <a:bodyPr/>
        <a:lstStyle/>
        <a:p>
          <a:endParaRPr lang="en-US"/>
        </a:p>
      </dgm:t>
    </dgm:pt>
    <dgm:pt modelId="{B1B49587-B802-43D1-93A5-89DD4EFB7B0A}" type="pres">
      <dgm:prSet presAssocID="{DBA4B39F-406E-48CC-8578-3585105F1F45}" presName="composite1" presStyleCnt="0"/>
      <dgm:spPr/>
    </dgm:pt>
    <dgm:pt modelId="{549E8392-81F0-4EB0-A6A6-CC7C217EF561}" type="pres">
      <dgm:prSet presAssocID="{DBA4B39F-406E-48CC-8578-3585105F1F45}" presName="dummyNode1" presStyleLbl="node1" presStyleIdx="5" presStyleCnt="7"/>
      <dgm:spPr/>
    </dgm:pt>
    <dgm:pt modelId="{05C71FA1-45CE-4A6C-A342-6A28C9026E06}" type="pres">
      <dgm:prSet presAssocID="{DBA4B39F-406E-48CC-8578-3585105F1F45}" presName="childNode1" presStyleLbl="bgAcc1" presStyleIdx="6" presStyleCnt="7" custScaleX="113838" custScaleY="1430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6E44B4-E61F-46B7-8788-C0ABBFF06E79}" type="pres">
      <dgm:prSet presAssocID="{DBA4B39F-406E-48CC-8578-3585105F1F45}" presName="childNode1tx" presStyleLbl="b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63B71-1777-42C6-854D-EE909A916A2D}" type="pres">
      <dgm:prSet presAssocID="{DBA4B39F-406E-48CC-8578-3585105F1F45}" presName="parentNode1" presStyleLbl="node1" presStyleIdx="6" presStyleCnt="7" custLinFactNeighborX="-14702" custLinFactNeighborY="537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803FB-C906-41F3-BAB9-79C8AE5BBBD1}" type="pres">
      <dgm:prSet presAssocID="{DBA4B39F-406E-48CC-8578-3585105F1F45}" presName="connSite1" presStyleCnt="0"/>
      <dgm:spPr/>
    </dgm:pt>
  </dgm:ptLst>
  <dgm:cxnLst>
    <dgm:cxn modelId="{F8B465E2-01A9-495D-9D56-59D413CE9138}" srcId="{AC59B3AB-0C4B-49CB-A68D-E18F6EB06BF9}" destId="{294ECAE9-7B80-4D06-9388-08847E39B0CF}" srcOrd="2" destOrd="0" parTransId="{BE3104CF-198E-4DE0-A333-BDD5FEB0A6DB}" sibTransId="{6246E88C-1921-43D9-91EA-2DEA7034AF80}"/>
    <dgm:cxn modelId="{E84F62B2-1614-4645-BAA8-C917BDCB12E2}" type="presOf" srcId="{294ECAE9-7B80-4D06-9388-08847E39B0CF}" destId="{5A46FCDF-76C6-4B3F-A888-E741816E7621}" srcOrd="0" destOrd="0" presId="urn:microsoft.com/office/officeart/2005/8/layout/hProcess4"/>
    <dgm:cxn modelId="{D9F5D9A8-820A-481B-8C64-AC8BE59276C8}" srcId="{AC59B3AB-0C4B-49CB-A68D-E18F6EB06BF9}" destId="{E8B6906F-83CD-4EB6-9DCE-34DEB4F7877F}" srcOrd="5" destOrd="0" parTransId="{38E9C481-615A-4E1F-A474-C6B36C67518E}" sibTransId="{20594D3B-58FE-41A8-899F-36DAE97A6F9B}"/>
    <dgm:cxn modelId="{8AA5AF28-CBEB-48B8-8283-8D85E13B81B0}" type="presOf" srcId="{BDD06B12-0794-42FB-B5EC-067619C32F31}" destId="{A595C158-FBB7-4916-A0D5-39020F4D109C}" srcOrd="1" destOrd="0" presId="urn:microsoft.com/office/officeart/2005/8/layout/hProcess4"/>
    <dgm:cxn modelId="{D8899526-B70B-4308-9EB2-953EE1C5412A}" srcId="{4A7A096E-722F-4D3A-A90E-B3F9848FBEE3}" destId="{BDD06B12-0794-42FB-B5EC-067619C32F31}" srcOrd="0" destOrd="0" parTransId="{E32FC48B-C130-402A-9507-CCC20DB157A8}" sibTransId="{06EC7CCD-3C9A-470F-82DE-12E8DF034D27}"/>
    <dgm:cxn modelId="{9F577674-B340-426C-AAE9-8E501CB03A9A}" type="presOf" srcId="{1C79368B-4451-487D-A9DD-12B55390B39B}" destId="{F3D596CF-C45C-463A-9BFC-47AFB9FF9DB5}" srcOrd="0" destOrd="2" presId="urn:microsoft.com/office/officeart/2005/8/layout/hProcess4"/>
    <dgm:cxn modelId="{AB77F662-7047-4C81-B8AB-9A486F2A1F7A}" type="presOf" srcId="{5DAD2909-F923-4173-8EEF-FBEB6FD486CA}" destId="{6C6D4B40-9E94-45FD-854C-EEFDFB31A20C}" srcOrd="1" destOrd="0" presId="urn:microsoft.com/office/officeart/2005/8/layout/hProcess4"/>
    <dgm:cxn modelId="{A1C60B8D-1EB0-4848-926D-9677A34312CA}" type="presOf" srcId="{BDD06B12-0794-42FB-B5EC-067619C32F31}" destId="{F3D596CF-C45C-463A-9BFC-47AFB9FF9DB5}" srcOrd="0" destOrd="0" presId="urn:microsoft.com/office/officeart/2005/8/layout/hProcess4"/>
    <dgm:cxn modelId="{5E5F8BDF-8EDD-41D3-9306-723E234229CF}" type="presOf" srcId="{AC59B3AB-0C4B-49CB-A68D-E18F6EB06BF9}" destId="{A3AEC0AD-169E-4702-85EB-EA5E1CD5085E}" srcOrd="0" destOrd="0" presId="urn:microsoft.com/office/officeart/2005/8/layout/hProcess4"/>
    <dgm:cxn modelId="{9C9F5886-D5EE-4AD4-BD6A-F1EB6B83B786}" srcId="{4A7A096E-722F-4D3A-A90E-B3F9848FBEE3}" destId="{245F6808-CE1A-431E-AE45-5227BCE3DF17}" srcOrd="1" destOrd="0" parTransId="{1EFE6073-EA4D-46A5-AA4F-5590FD3E2B03}" sibTransId="{D9DC713F-4777-4B0A-B797-0C680B78560D}"/>
    <dgm:cxn modelId="{CDA92CC0-EB9C-4784-9883-83CD9C0145C5}" srcId="{E8B6906F-83CD-4EB6-9DCE-34DEB4F7877F}" destId="{52929D81-0F77-419A-A813-87F361A55CCC}" srcOrd="0" destOrd="0" parTransId="{41CC4ABB-0747-4480-96A6-E8B2DD16512C}" sibTransId="{02B9E90E-20A3-439E-9F4A-7106337678EE}"/>
    <dgm:cxn modelId="{14AFDDD3-B1A4-449F-BBB6-DB7163317351}" srcId="{AC59B3AB-0C4B-49CB-A68D-E18F6EB06BF9}" destId="{DBA4B39F-406E-48CC-8578-3585105F1F45}" srcOrd="6" destOrd="0" parTransId="{0B8530A2-E985-47A2-AA2D-FD07BC66CEA0}" sibTransId="{72D0BC36-926E-4D81-8BCD-D1424F011659}"/>
    <dgm:cxn modelId="{75E80461-0856-489C-9270-03C15893A619}" type="presOf" srcId="{245F6808-CE1A-431E-AE45-5227BCE3DF17}" destId="{F3D596CF-C45C-463A-9BFC-47AFB9FF9DB5}" srcOrd="0" destOrd="1" presId="urn:microsoft.com/office/officeart/2005/8/layout/hProcess4"/>
    <dgm:cxn modelId="{54625F05-9579-4F4F-BC21-434EC8046685}" srcId="{DBD5C6F0-4BF4-482B-9E62-732C2199522F}" destId="{5DAD2909-F923-4173-8EEF-FBEB6FD486CA}" srcOrd="0" destOrd="0" parTransId="{2CE19707-87FF-41E2-A265-A26EC4708DF9}" sibTransId="{ED6FD025-663F-4409-ABFC-CDF29AB81B7E}"/>
    <dgm:cxn modelId="{95382CFD-F7E1-4028-B548-C5ADE523C92B}" srcId="{C9615EC7-4E41-4755-9D91-F08AFAFA0E10}" destId="{77C5CDD5-9EE4-4656-B3E7-88A5124C5A6A}" srcOrd="0" destOrd="0" parTransId="{23885C28-8794-4691-8720-92092FA1D732}" sibTransId="{8DB4BE28-D45B-46B4-B114-6737232EB53B}"/>
    <dgm:cxn modelId="{9821BB3B-788D-4313-9831-654DF122EF5B}" srcId="{AC59B3AB-0C4B-49CB-A68D-E18F6EB06BF9}" destId="{DBD5C6F0-4BF4-482B-9E62-732C2199522F}" srcOrd="4" destOrd="0" parTransId="{DCC5A928-28DD-46AA-A1CF-50B5F6C569C8}" sibTransId="{49039AB8-DD41-42AC-A12A-653D07393B57}"/>
    <dgm:cxn modelId="{581302C5-9784-4D79-B6A2-99F19A7C7122}" type="presOf" srcId="{88E56C9C-F8A4-4D9A-8E0E-318AD2FA1AD0}" destId="{F3D596CF-C45C-463A-9BFC-47AFB9FF9DB5}" srcOrd="0" destOrd="3" presId="urn:microsoft.com/office/officeart/2005/8/layout/hProcess4"/>
    <dgm:cxn modelId="{3CE488C6-4493-4100-8E60-9AAB3907F16F}" type="presOf" srcId="{1C79368B-4451-487D-A9DD-12B55390B39B}" destId="{A595C158-FBB7-4916-A0D5-39020F4D109C}" srcOrd="1" destOrd="2" presId="urn:microsoft.com/office/officeart/2005/8/layout/hProcess4"/>
    <dgm:cxn modelId="{FC9A7C5F-BEF0-4DA2-8701-A267F930933B}" type="presOf" srcId="{DBD5C6F0-4BF4-482B-9E62-732C2199522F}" destId="{3F118BF8-2CBC-47CD-B888-FB9553D91258}" srcOrd="0" destOrd="0" presId="urn:microsoft.com/office/officeart/2005/8/layout/hProcess4"/>
    <dgm:cxn modelId="{0943321D-562E-4380-B9EE-7530D5B3CF5A}" type="presOf" srcId="{CFC2DE62-110D-4323-87E4-EC2C52D3A98B}" destId="{90EE8566-AF07-4A8F-B445-F06509E86998}" srcOrd="1" destOrd="1" presId="urn:microsoft.com/office/officeart/2005/8/layout/hProcess4"/>
    <dgm:cxn modelId="{8445D4DE-A00A-424C-B378-5A9CCBA8BDA2}" type="presOf" srcId="{245F6808-CE1A-431E-AE45-5227BCE3DF17}" destId="{A595C158-FBB7-4916-A0D5-39020F4D109C}" srcOrd="1" destOrd="1" presId="urn:microsoft.com/office/officeart/2005/8/layout/hProcess4"/>
    <dgm:cxn modelId="{14A731C2-4481-4F12-AE20-442A47F0B2D6}" type="presOf" srcId="{52929D81-0F77-419A-A813-87F361A55CCC}" destId="{E9D067C9-BA06-4A05-852C-0417E1EB8247}" srcOrd="1" destOrd="0" presId="urn:microsoft.com/office/officeart/2005/8/layout/hProcess4"/>
    <dgm:cxn modelId="{9FCC33A7-11C5-443C-AB7B-1ABAB556D5CB}" type="presOf" srcId="{0EC5F2C5-BD81-455A-8C02-4D11D0FD7A58}" destId="{90EE8566-AF07-4A8F-B445-F06509E86998}" srcOrd="1" destOrd="0" presId="urn:microsoft.com/office/officeart/2005/8/layout/hProcess4"/>
    <dgm:cxn modelId="{E45277E1-B3DB-461F-8EA5-10629E82CA37}" srcId="{AC59B3AB-0C4B-49CB-A68D-E18F6EB06BF9}" destId="{02539304-17C4-484B-872C-E89B6A198D9E}" srcOrd="3" destOrd="0" parTransId="{5A34629E-93A6-4BFE-A0B8-33DDBF511E2D}" sibTransId="{2D49A957-0D15-45B9-BE08-8B6D7352B3EE}"/>
    <dgm:cxn modelId="{433A76DA-B268-4181-BEBE-E5B4E3B2F5E5}" type="presOf" srcId="{261E814B-006B-4F8E-9298-8114E7B65DA5}" destId="{19F5E959-8696-4241-B9E3-84CF767F193E}" srcOrd="1" destOrd="0" presId="urn:microsoft.com/office/officeart/2005/8/layout/hProcess4"/>
    <dgm:cxn modelId="{EEC064D7-2CC8-44E2-84B9-F4784645D072}" srcId="{4A7A096E-722F-4D3A-A90E-B3F9848FBEE3}" destId="{1C79368B-4451-487D-A9DD-12B55390B39B}" srcOrd="2" destOrd="0" parTransId="{27209BEB-95D5-43CF-8D31-EA708AE8478B}" sibTransId="{6F2D9B22-7B6E-4AA8-9C98-860ADE37B374}"/>
    <dgm:cxn modelId="{82FF3383-3C56-4A9B-865F-81FC7FB1EDF3}" type="presOf" srcId="{5DAD2909-F923-4173-8EEF-FBEB6FD486CA}" destId="{86B4D4AA-D389-4991-9322-28A8660DB698}" srcOrd="0" destOrd="0" presId="urn:microsoft.com/office/officeart/2005/8/layout/hProcess4"/>
    <dgm:cxn modelId="{729BE278-AEF8-494D-A467-50DDEA7878E6}" type="presOf" srcId="{2D49A957-0D15-45B9-BE08-8B6D7352B3EE}" destId="{3EEA8B41-217F-4940-B317-DBEAE7AC8380}" srcOrd="0" destOrd="0" presId="urn:microsoft.com/office/officeart/2005/8/layout/hProcess4"/>
    <dgm:cxn modelId="{954727BF-6C12-4DB0-B281-F64C456BE431}" type="presOf" srcId="{DEC3551D-275B-47AD-85A3-AD3BBF54424B}" destId="{05C71FA1-45CE-4A6C-A342-6A28C9026E06}" srcOrd="0" destOrd="0" presId="urn:microsoft.com/office/officeart/2005/8/layout/hProcess4"/>
    <dgm:cxn modelId="{F851C2FC-B09E-4042-AB2D-6774FD944C09}" type="presOf" srcId="{2BE1191C-10FB-49D4-BA63-68D6A9A7A628}" destId="{4BA2D634-F895-4677-98E9-39F3F69F18FA}" srcOrd="0" destOrd="1" presId="urn:microsoft.com/office/officeart/2005/8/layout/hProcess4"/>
    <dgm:cxn modelId="{087D7088-B5BC-4FDB-86A1-8DE681A501F9}" type="presOf" srcId="{DBA4B39F-406E-48CC-8578-3585105F1F45}" destId="{B5563B71-1777-42C6-854D-EE909A916A2D}" srcOrd="0" destOrd="0" presId="urn:microsoft.com/office/officeart/2005/8/layout/hProcess4"/>
    <dgm:cxn modelId="{40BE0B41-FDF7-45CD-9C41-CB74948937CF}" type="presOf" srcId="{E8B6906F-83CD-4EB6-9DCE-34DEB4F7877F}" destId="{4DDD3AB0-2167-45D9-B2FB-9B67D0F8559E}" srcOrd="0" destOrd="0" presId="urn:microsoft.com/office/officeart/2005/8/layout/hProcess4"/>
    <dgm:cxn modelId="{62006FAB-8513-4384-A8A5-3792C884A252}" type="presOf" srcId="{4A7A096E-722F-4D3A-A90E-B3F9848FBEE3}" destId="{93BB3429-E9AF-40C5-A9A0-8EB2F98E5F30}" srcOrd="0" destOrd="0" presId="urn:microsoft.com/office/officeart/2005/8/layout/hProcess4"/>
    <dgm:cxn modelId="{D26F7B57-D515-4C2D-9192-2EF60068F027}" type="presOf" srcId="{49039AB8-DD41-42AC-A12A-653D07393B57}" destId="{0585AF19-5C6B-4D00-B8BD-A14999310331}" srcOrd="0" destOrd="0" presId="urn:microsoft.com/office/officeart/2005/8/layout/hProcess4"/>
    <dgm:cxn modelId="{2E16F922-F8DA-4957-976A-A645910FD52F}" type="presOf" srcId="{CFC2DE62-110D-4323-87E4-EC2C52D3A98B}" destId="{C2DCB4D8-EB64-4AA5-83A4-0811775104A0}" srcOrd="0" destOrd="1" presId="urn:microsoft.com/office/officeart/2005/8/layout/hProcess4"/>
    <dgm:cxn modelId="{8BB47EC9-C39F-4A97-901D-084E4DC1DF25}" srcId="{4A7A096E-722F-4D3A-A90E-B3F9848FBEE3}" destId="{88E56C9C-F8A4-4D9A-8E0E-318AD2FA1AD0}" srcOrd="3" destOrd="0" parTransId="{55E517DB-6E80-44DB-AB27-157C735A0F85}" sibTransId="{3C688652-65E1-4635-9914-7CE0BD64D8E7}"/>
    <dgm:cxn modelId="{00D7BD3A-6CF9-4DD0-BDA2-DD5F9C250DBE}" type="presOf" srcId="{6246E88C-1921-43D9-91EA-2DEA7034AF80}" destId="{72DEC1A8-4D37-4881-95C4-8E09425DA5EF}" srcOrd="0" destOrd="0" presId="urn:microsoft.com/office/officeart/2005/8/layout/hProcess4"/>
    <dgm:cxn modelId="{E05FC74F-55FC-48CD-A195-CD46B15D2E15}" type="presOf" srcId="{20594D3B-58FE-41A8-899F-36DAE97A6F9B}" destId="{C8A23EC4-A739-4DC7-80B3-0625FD1A9D0E}" srcOrd="0" destOrd="0" presId="urn:microsoft.com/office/officeart/2005/8/layout/hProcess4"/>
    <dgm:cxn modelId="{61EAF78D-BDFD-4D81-A801-F4152F702543}" type="presOf" srcId="{52929D81-0F77-419A-A813-87F361A55CCC}" destId="{CD6A8869-3AD3-4BF7-8D4A-AB8A38C2F5C7}" srcOrd="0" destOrd="0" presId="urn:microsoft.com/office/officeart/2005/8/layout/hProcess4"/>
    <dgm:cxn modelId="{3B28F27E-D5BA-4494-909B-F4C8CA2D2E18}" type="presOf" srcId="{DEC3551D-275B-47AD-85A3-AD3BBF54424B}" destId="{D26E44B4-E61F-46B7-8788-C0ABBFF06E79}" srcOrd="1" destOrd="0" presId="urn:microsoft.com/office/officeart/2005/8/layout/hProcess4"/>
    <dgm:cxn modelId="{470EE005-F58F-4431-A540-7636F5234BB3}" type="presOf" srcId="{2BE1191C-10FB-49D4-BA63-68D6A9A7A628}" destId="{2F1381DF-3CAA-494F-BAF7-25282935C7D0}" srcOrd="1" destOrd="1" presId="urn:microsoft.com/office/officeart/2005/8/layout/hProcess4"/>
    <dgm:cxn modelId="{29C5FB5A-7EF2-40B5-8092-708603754751}" type="presOf" srcId="{C9615EC7-4E41-4755-9D91-F08AFAFA0E10}" destId="{9336EC6D-4FA5-4732-859A-79BAF5B0AB1D}" srcOrd="0" destOrd="0" presId="urn:microsoft.com/office/officeart/2005/8/layout/hProcess4"/>
    <dgm:cxn modelId="{B2DEBF47-7693-41C7-AD55-04E5E39F0FD9}" srcId="{AC59B3AB-0C4B-49CB-A68D-E18F6EB06BF9}" destId="{C9615EC7-4E41-4755-9D91-F08AFAFA0E10}" srcOrd="0" destOrd="0" parTransId="{43E37477-4C02-4F92-AFBD-EF116193A66B}" sibTransId="{A854988D-0340-4901-9EB7-A8994F5955CA}"/>
    <dgm:cxn modelId="{2C5541C0-A7F7-48BD-A9BE-A75644A05977}" type="presOf" srcId="{02539304-17C4-484B-872C-E89B6A198D9E}" destId="{61017BA2-A054-464C-8FA1-9DD8CAC344AE}" srcOrd="0" destOrd="0" presId="urn:microsoft.com/office/officeart/2005/8/layout/hProcess4"/>
    <dgm:cxn modelId="{A5E54079-0252-4F24-AC92-60484F066322}" srcId="{C9615EC7-4E41-4755-9D91-F08AFAFA0E10}" destId="{2BE1191C-10FB-49D4-BA63-68D6A9A7A628}" srcOrd="1" destOrd="0" parTransId="{179702EA-22D4-456A-AA5D-58E3CF8257B6}" sibTransId="{77525360-291C-408C-93D7-81DEED4B401B}"/>
    <dgm:cxn modelId="{AC2E2073-6016-42AE-A0AC-6018E701E5EA}" type="presOf" srcId="{77C5CDD5-9EE4-4656-B3E7-88A5124C5A6A}" destId="{4BA2D634-F895-4677-98E9-39F3F69F18FA}" srcOrd="0" destOrd="0" presId="urn:microsoft.com/office/officeart/2005/8/layout/hProcess4"/>
    <dgm:cxn modelId="{DAF60C07-CCF5-4283-AF49-D38DE9E91239}" type="presOf" srcId="{77C5CDD5-9EE4-4656-B3E7-88A5124C5A6A}" destId="{2F1381DF-3CAA-494F-BAF7-25282935C7D0}" srcOrd="1" destOrd="0" presId="urn:microsoft.com/office/officeart/2005/8/layout/hProcess4"/>
    <dgm:cxn modelId="{2A2618BE-19B5-4846-9A46-A5D378EB1E99}" type="presOf" srcId="{0EC5F2C5-BD81-455A-8C02-4D11D0FD7A58}" destId="{C2DCB4D8-EB64-4AA5-83A4-0811775104A0}" srcOrd="0" destOrd="0" presId="urn:microsoft.com/office/officeart/2005/8/layout/hProcess4"/>
    <dgm:cxn modelId="{E9B8C24E-F2B3-4CE1-9375-299BD9EE7C1E}" type="presOf" srcId="{88E56C9C-F8A4-4D9A-8E0E-318AD2FA1AD0}" destId="{A595C158-FBB7-4916-A0D5-39020F4D109C}" srcOrd="1" destOrd="3" presId="urn:microsoft.com/office/officeart/2005/8/layout/hProcess4"/>
    <dgm:cxn modelId="{DB36C723-BDB9-489C-9B63-C5BF88BD2869}" srcId="{02539304-17C4-484B-872C-E89B6A198D9E}" destId="{261E814B-006B-4F8E-9298-8114E7B65DA5}" srcOrd="0" destOrd="0" parTransId="{2B6E8CC9-587F-4824-9BB2-3B4DF72D91F2}" sibTransId="{916E5274-24BC-48E9-9794-681B6FCDDD18}"/>
    <dgm:cxn modelId="{0E02B003-B586-4ADE-BDA7-97BA167FB1C1}" type="presOf" srcId="{261E814B-006B-4F8E-9298-8114E7B65DA5}" destId="{2A0AD6F9-F2C5-4A30-B2B7-0B74456F3DCE}" srcOrd="0" destOrd="0" presId="urn:microsoft.com/office/officeart/2005/8/layout/hProcess4"/>
    <dgm:cxn modelId="{169CBCE6-BABB-4B9A-A73A-96129BB862B3}" type="presOf" srcId="{A854988D-0340-4901-9EB7-A8994F5955CA}" destId="{EF7D2E2C-AC59-4EC2-83CC-FB2C1F994F61}" srcOrd="0" destOrd="0" presId="urn:microsoft.com/office/officeart/2005/8/layout/hProcess4"/>
    <dgm:cxn modelId="{2D69CC10-3D18-4DF2-AA21-F12E050FD7A6}" srcId="{294ECAE9-7B80-4D06-9388-08847E39B0CF}" destId="{0EC5F2C5-BD81-455A-8C02-4D11D0FD7A58}" srcOrd="0" destOrd="0" parTransId="{33A3A5CD-253C-4E56-B399-842224E1B7C5}" sibTransId="{F30DD31C-181D-418E-9A15-CBA546A22C9D}"/>
    <dgm:cxn modelId="{C457C6E8-6704-4987-A31F-6A2A48AD1C8B}" srcId="{AC59B3AB-0C4B-49CB-A68D-E18F6EB06BF9}" destId="{4A7A096E-722F-4D3A-A90E-B3F9848FBEE3}" srcOrd="1" destOrd="0" parTransId="{786A9F61-675B-4018-A43B-FF5B6D3B8D48}" sibTransId="{090BDB52-0D2B-42E2-9CD9-1D815842EDB6}"/>
    <dgm:cxn modelId="{F8597B36-C01C-4A1F-9EF5-42CE4A73A3DE}" type="presOf" srcId="{090BDB52-0D2B-42E2-9CD9-1D815842EDB6}" destId="{E039D37D-E94B-441F-A2B5-71B2E878870A}" srcOrd="0" destOrd="0" presId="urn:microsoft.com/office/officeart/2005/8/layout/hProcess4"/>
    <dgm:cxn modelId="{9F1C0B7C-6CAB-4F8F-8F23-54ED656D1167}" srcId="{DBA4B39F-406E-48CC-8578-3585105F1F45}" destId="{DEC3551D-275B-47AD-85A3-AD3BBF54424B}" srcOrd="0" destOrd="0" parTransId="{B4E61AFA-0887-4424-9E14-19DC862BD49F}" sibTransId="{5D724A5A-F542-4ABE-AA4A-E680AE8D039F}"/>
    <dgm:cxn modelId="{C016B3B4-70C6-46A8-90D8-FC869AB56BA3}" srcId="{294ECAE9-7B80-4D06-9388-08847E39B0CF}" destId="{CFC2DE62-110D-4323-87E4-EC2C52D3A98B}" srcOrd="1" destOrd="0" parTransId="{B7CFD6F2-702D-459F-9003-2525622693B6}" sibTransId="{98DC1E77-8816-47E2-99C7-C35524DE4048}"/>
    <dgm:cxn modelId="{5214BA2F-1132-4C81-A48F-294AC2DA70D6}" type="presParOf" srcId="{A3AEC0AD-169E-4702-85EB-EA5E1CD5085E}" destId="{5D6ADE8D-FF88-451F-AB1B-9EBE4B1200B3}" srcOrd="0" destOrd="0" presId="urn:microsoft.com/office/officeart/2005/8/layout/hProcess4"/>
    <dgm:cxn modelId="{794576CE-8599-4C67-9BFC-6330AE00645C}" type="presParOf" srcId="{A3AEC0AD-169E-4702-85EB-EA5E1CD5085E}" destId="{263FBEC2-D0AC-49F5-9D68-B8E483DEE15F}" srcOrd="1" destOrd="0" presId="urn:microsoft.com/office/officeart/2005/8/layout/hProcess4"/>
    <dgm:cxn modelId="{94FC54F4-8957-4717-AC45-D9798FE3893E}" type="presParOf" srcId="{A3AEC0AD-169E-4702-85EB-EA5E1CD5085E}" destId="{88CBCCB0-C343-49F8-98CA-D22560B5CF18}" srcOrd="2" destOrd="0" presId="urn:microsoft.com/office/officeart/2005/8/layout/hProcess4"/>
    <dgm:cxn modelId="{7F298026-0FEE-402F-9D66-0FB134F993DE}" type="presParOf" srcId="{88CBCCB0-C343-49F8-98CA-D22560B5CF18}" destId="{B2A770C6-85EC-4557-B0FF-D22880608921}" srcOrd="0" destOrd="0" presId="urn:microsoft.com/office/officeart/2005/8/layout/hProcess4"/>
    <dgm:cxn modelId="{5BB88CB6-ECD6-4B21-8CA1-71CF11F0FE2B}" type="presParOf" srcId="{B2A770C6-85EC-4557-B0FF-D22880608921}" destId="{74F46870-6209-45E7-88BC-88F06C1F26D1}" srcOrd="0" destOrd="0" presId="urn:microsoft.com/office/officeart/2005/8/layout/hProcess4"/>
    <dgm:cxn modelId="{DA6473FA-DF45-4C63-ACF0-2FBC7D6F2DE6}" type="presParOf" srcId="{B2A770C6-85EC-4557-B0FF-D22880608921}" destId="{4BA2D634-F895-4677-98E9-39F3F69F18FA}" srcOrd="1" destOrd="0" presId="urn:microsoft.com/office/officeart/2005/8/layout/hProcess4"/>
    <dgm:cxn modelId="{8C465530-2AEB-4F01-8BD1-0BA2BED436A9}" type="presParOf" srcId="{B2A770C6-85EC-4557-B0FF-D22880608921}" destId="{2F1381DF-3CAA-494F-BAF7-25282935C7D0}" srcOrd="2" destOrd="0" presId="urn:microsoft.com/office/officeart/2005/8/layout/hProcess4"/>
    <dgm:cxn modelId="{D6FC5CF0-7A86-49BF-A6CB-58D1E779FDC8}" type="presParOf" srcId="{B2A770C6-85EC-4557-B0FF-D22880608921}" destId="{9336EC6D-4FA5-4732-859A-79BAF5B0AB1D}" srcOrd="3" destOrd="0" presId="urn:microsoft.com/office/officeart/2005/8/layout/hProcess4"/>
    <dgm:cxn modelId="{D35D1406-4B3F-489C-AA70-0EB024360410}" type="presParOf" srcId="{B2A770C6-85EC-4557-B0FF-D22880608921}" destId="{36D49A01-0967-4F7B-9133-6557163BFA30}" srcOrd="4" destOrd="0" presId="urn:microsoft.com/office/officeart/2005/8/layout/hProcess4"/>
    <dgm:cxn modelId="{A7A79288-0B01-46B3-8BCB-5500E2EF994C}" type="presParOf" srcId="{88CBCCB0-C343-49F8-98CA-D22560B5CF18}" destId="{EF7D2E2C-AC59-4EC2-83CC-FB2C1F994F61}" srcOrd="1" destOrd="0" presId="urn:microsoft.com/office/officeart/2005/8/layout/hProcess4"/>
    <dgm:cxn modelId="{F65A925F-CB97-45D2-A910-F881D9C66382}" type="presParOf" srcId="{88CBCCB0-C343-49F8-98CA-D22560B5CF18}" destId="{A4FC7E02-94BC-4655-A5E7-CE7FD1F8C719}" srcOrd="2" destOrd="0" presId="urn:microsoft.com/office/officeart/2005/8/layout/hProcess4"/>
    <dgm:cxn modelId="{A4F91289-1F96-4503-B0C5-5898B336919D}" type="presParOf" srcId="{A4FC7E02-94BC-4655-A5E7-CE7FD1F8C719}" destId="{32C9F8DC-2179-485C-9301-6C56CFCDFDED}" srcOrd="0" destOrd="0" presId="urn:microsoft.com/office/officeart/2005/8/layout/hProcess4"/>
    <dgm:cxn modelId="{A7732F8B-4A6B-4338-9A3D-B5B247C36D55}" type="presParOf" srcId="{A4FC7E02-94BC-4655-A5E7-CE7FD1F8C719}" destId="{F3D596CF-C45C-463A-9BFC-47AFB9FF9DB5}" srcOrd="1" destOrd="0" presId="urn:microsoft.com/office/officeart/2005/8/layout/hProcess4"/>
    <dgm:cxn modelId="{68A68D9C-ACDB-41B2-948B-F906A10998C3}" type="presParOf" srcId="{A4FC7E02-94BC-4655-A5E7-CE7FD1F8C719}" destId="{A595C158-FBB7-4916-A0D5-39020F4D109C}" srcOrd="2" destOrd="0" presId="urn:microsoft.com/office/officeart/2005/8/layout/hProcess4"/>
    <dgm:cxn modelId="{6A2E966F-9ABC-4C81-ABFA-A62765FD3BA1}" type="presParOf" srcId="{A4FC7E02-94BC-4655-A5E7-CE7FD1F8C719}" destId="{93BB3429-E9AF-40C5-A9A0-8EB2F98E5F30}" srcOrd="3" destOrd="0" presId="urn:microsoft.com/office/officeart/2005/8/layout/hProcess4"/>
    <dgm:cxn modelId="{24022A48-99E1-42F9-8976-671C90C37EE9}" type="presParOf" srcId="{A4FC7E02-94BC-4655-A5E7-CE7FD1F8C719}" destId="{8A342768-AB59-4AA4-B275-6C4A6382093B}" srcOrd="4" destOrd="0" presId="urn:microsoft.com/office/officeart/2005/8/layout/hProcess4"/>
    <dgm:cxn modelId="{9D76435A-B134-4295-A455-45696E2460EC}" type="presParOf" srcId="{88CBCCB0-C343-49F8-98CA-D22560B5CF18}" destId="{E039D37D-E94B-441F-A2B5-71B2E878870A}" srcOrd="3" destOrd="0" presId="urn:microsoft.com/office/officeart/2005/8/layout/hProcess4"/>
    <dgm:cxn modelId="{9EEEE5F2-3957-438A-92F3-1CA517E17E13}" type="presParOf" srcId="{88CBCCB0-C343-49F8-98CA-D22560B5CF18}" destId="{9334ACE4-BC66-4D96-963D-6B4093472E52}" srcOrd="4" destOrd="0" presId="urn:microsoft.com/office/officeart/2005/8/layout/hProcess4"/>
    <dgm:cxn modelId="{6A1ACF9A-E95B-4347-B6B3-0FE948252185}" type="presParOf" srcId="{9334ACE4-BC66-4D96-963D-6B4093472E52}" destId="{84EFDC3D-B486-4232-98D8-EB922DF32D8E}" srcOrd="0" destOrd="0" presId="urn:microsoft.com/office/officeart/2005/8/layout/hProcess4"/>
    <dgm:cxn modelId="{42F6D195-360C-40DC-AA46-354CCF0B80CD}" type="presParOf" srcId="{9334ACE4-BC66-4D96-963D-6B4093472E52}" destId="{C2DCB4D8-EB64-4AA5-83A4-0811775104A0}" srcOrd="1" destOrd="0" presId="urn:microsoft.com/office/officeart/2005/8/layout/hProcess4"/>
    <dgm:cxn modelId="{B37F646D-BD41-44ED-A118-08AFD0DEC6B4}" type="presParOf" srcId="{9334ACE4-BC66-4D96-963D-6B4093472E52}" destId="{90EE8566-AF07-4A8F-B445-F06509E86998}" srcOrd="2" destOrd="0" presId="urn:microsoft.com/office/officeart/2005/8/layout/hProcess4"/>
    <dgm:cxn modelId="{C50EAF9A-A297-4942-93D6-4C9B8ECCFF5B}" type="presParOf" srcId="{9334ACE4-BC66-4D96-963D-6B4093472E52}" destId="{5A46FCDF-76C6-4B3F-A888-E741816E7621}" srcOrd="3" destOrd="0" presId="urn:microsoft.com/office/officeart/2005/8/layout/hProcess4"/>
    <dgm:cxn modelId="{A8175CBA-00F5-4DC2-AAFB-F9EDB8C8E051}" type="presParOf" srcId="{9334ACE4-BC66-4D96-963D-6B4093472E52}" destId="{06BC0519-5F99-4BF6-9E1C-60B26A18F2B3}" srcOrd="4" destOrd="0" presId="urn:microsoft.com/office/officeart/2005/8/layout/hProcess4"/>
    <dgm:cxn modelId="{B06FBD5D-DF2A-44D1-8221-B40B2A5B59F7}" type="presParOf" srcId="{88CBCCB0-C343-49F8-98CA-D22560B5CF18}" destId="{72DEC1A8-4D37-4881-95C4-8E09425DA5EF}" srcOrd="5" destOrd="0" presId="urn:microsoft.com/office/officeart/2005/8/layout/hProcess4"/>
    <dgm:cxn modelId="{402C1640-ABE9-49A3-A63D-CF56B30F406E}" type="presParOf" srcId="{88CBCCB0-C343-49F8-98CA-D22560B5CF18}" destId="{33F04E72-629E-4E8D-8D0E-CE8D7B31CA4B}" srcOrd="6" destOrd="0" presId="urn:microsoft.com/office/officeart/2005/8/layout/hProcess4"/>
    <dgm:cxn modelId="{8EBC0007-77BF-47CE-A82A-EB9E4CD9462F}" type="presParOf" srcId="{33F04E72-629E-4E8D-8D0E-CE8D7B31CA4B}" destId="{E9775D6A-3A74-4054-B536-327A8CE09086}" srcOrd="0" destOrd="0" presId="urn:microsoft.com/office/officeart/2005/8/layout/hProcess4"/>
    <dgm:cxn modelId="{A21A3DF5-98D8-42AE-84BD-158263F8E95F}" type="presParOf" srcId="{33F04E72-629E-4E8D-8D0E-CE8D7B31CA4B}" destId="{2A0AD6F9-F2C5-4A30-B2B7-0B74456F3DCE}" srcOrd="1" destOrd="0" presId="urn:microsoft.com/office/officeart/2005/8/layout/hProcess4"/>
    <dgm:cxn modelId="{E8F0EAFD-CE93-4977-A56E-ED6854A709B3}" type="presParOf" srcId="{33F04E72-629E-4E8D-8D0E-CE8D7B31CA4B}" destId="{19F5E959-8696-4241-B9E3-84CF767F193E}" srcOrd="2" destOrd="0" presId="urn:microsoft.com/office/officeart/2005/8/layout/hProcess4"/>
    <dgm:cxn modelId="{3B03D438-E680-45D0-A7ED-757904FB51CE}" type="presParOf" srcId="{33F04E72-629E-4E8D-8D0E-CE8D7B31CA4B}" destId="{61017BA2-A054-464C-8FA1-9DD8CAC344AE}" srcOrd="3" destOrd="0" presId="urn:microsoft.com/office/officeart/2005/8/layout/hProcess4"/>
    <dgm:cxn modelId="{E5254884-A036-4278-8ADA-4EDF90429CD0}" type="presParOf" srcId="{33F04E72-629E-4E8D-8D0E-CE8D7B31CA4B}" destId="{C315DB0E-A028-4BEC-9308-011C8C82D56E}" srcOrd="4" destOrd="0" presId="urn:microsoft.com/office/officeart/2005/8/layout/hProcess4"/>
    <dgm:cxn modelId="{AEF98D61-DBB9-437C-9C81-EFB2939DE347}" type="presParOf" srcId="{88CBCCB0-C343-49F8-98CA-D22560B5CF18}" destId="{3EEA8B41-217F-4940-B317-DBEAE7AC8380}" srcOrd="7" destOrd="0" presId="urn:microsoft.com/office/officeart/2005/8/layout/hProcess4"/>
    <dgm:cxn modelId="{34BDADC1-FC0B-4A6A-83AF-9B21CB64071F}" type="presParOf" srcId="{88CBCCB0-C343-49F8-98CA-D22560B5CF18}" destId="{E078EB60-9829-44F9-A844-D7A2C3DA8706}" srcOrd="8" destOrd="0" presId="urn:microsoft.com/office/officeart/2005/8/layout/hProcess4"/>
    <dgm:cxn modelId="{4400426B-D1C5-4C6C-AA7D-B7AB74404420}" type="presParOf" srcId="{E078EB60-9829-44F9-A844-D7A2C3DA8706}" destId="{24FBA8BA-D9E2-4B90-9187-DFD187B8FA2A}" srcOrd="0" destOrd="0" presId="urn:microsoft.com/office/officeart/2005/8/layout/hProcess4"/>
    <dgm:cxn modelId="{1B1CD328-A186-4AF1-A07D-A674D375114F}" type="presParOf" srcId="{E078EB60-9829-44F9-A844-D7A2C3DA8706}" destId="{86B4D4AA-D389-4991-9322-28A8660DB698}" srcOrd="1" destOrd="0" presId="urn:microsoft.com/office/officeart/2005/8/layout/hProcess4"/>
    <dgm:cxn modelId="{6ECD9E4F-BF35-41CF-80DF-0F00C9986922}" type="presParOf" srcId="{E078EB60-9829-44F9-A844-D7A2C3DA8706}" destId="{6C6D4B40-9E94-45FD-854C-EEFDFB31A20C}" srcOrd="2" destOrd="0" presId="urn:microsoft.com/office/officeart/2005/8/layout/hProcess4"/>
    <dgm:cxn modelId="{7AB58136-4FB2-4F05-A2D0-0AAD84F3B249}" type="presParOf" srcId="{E078EB60-9829-44F9-A844-D7A2C3DA8706}" destId="{3F118BF8-2CBC-47CD-B888-FB9553D91258}" srcOrd="3" destOrd="0" presId="urn:microsoft.com/office/officeart/2005/8/layout/hProcess4"/>
    <dgm:cxn modelId="{26303C69-6916-4289-B0A4-FCC31F05139E}" type="presParOf" srcId="{E078EB60-9829-44F9-A844-D7A2C3DA8706}" destId="{F327797E-FBBF-4D99-A2DD-759999D81500}" srcOrd="4" destOrd="0" presId="urn:microsoft.com/office/officeart/2005/8/layout/hProcess4"/>
    <dgm:cxn modelId="{CE130AA5-9900-4076-8B98-EFF68C07F6CB}" type="presParOf" srcId="{88CBCCB0-C343-49F8-98CA-D22560B5CF18}" destId="{0585AF19-5C6B-4D00-B8BD-A14999310331}" srcOrd="9" destOrd="0" presId="urn:microsoft.com/office/officeart/2005/8/layout/hProcess4"/>
    <dgm:cxn modelId="{7DEB7DF1-6F7C-4E96-9094-0850529FA060}" type="presParOf" srcId="{88CBCCB0-C343-49F8-98CA-D22560B5CF18}" destId="{6C42F299-7F1F-4281-BCAD-4174E9C9E15B}" srcOrd="10" destOrd="0" presId="urn:microsoft.com/office/officeart/2005/8/layout/hProcess4"/>
    <dgm:cxn modelId="{55A999F4-BCF4-454E-BEE6-A61A017A8FBD}" type="presParOf" srcId="{6C42F299-7F1F-4281-BCAD-4174E9C9E15B}" destId="{FEA7FCD1-934A-4774-96C7-F5640E1E2A99}" srcOrd="0" destOrd="0" presId="urn:microsoft.com/office/officeart/2005/8/layout/hProcess4"/>
    <dgm:cxn modelId="{D2B8DF3C-7445-47FF-94EF-F4071FDD4A38}" type="presParOf" srcId="{6C42F299-7F1F-4281-BCAD-4174E9C9E15B}" destId="{CD6A8869-3AD3-4BF7-8D4A-AB8A38C2F5C7}" srcOrd="1" destOrd="0" presId="urn:microsoft.com/office/officeart/2005/8/layout/hProcess4"/>
    <dgm:cxn modelId="{B56F381C-D940-47CE-A048-A53909D96AC6}" type="presParOf" srcId="{6C42F299-7F1F-4281-BCAD-4174E9C9E15B}" destId="{E9D067C9-BA06-4A05-852C-0417E1EB8247}" srcOrd="2" destOrd="0" presId="urn:microsoft.com/office/officeart/2005/8/layout/hProcess4"/>
    <dgm:cxn modelId="{17595C67-F601-4783-A484-8A72EF219274}" type="presParOf" srcId="{6C42F299-7F1F-4281-BCAD-4174E9C9E15B}" destId="{4DDD3AB0-2167-45D9-B2FB-9B67D0F8559E}" srcOrd="3" destOrd="0" presId="urn:microsoft.com/office/officeart/2005/8/layout/hProcess4"/>
    <dgm:cxn modelId="{62322E22-4672-4E4F-B3CE-3DFDA07632FD}" type="presParOf" srcId="{6C42F299-7F1F-4281-BCAD-4174E9C9E15B}" destId="{8887C0E6-4C60-4CCD-BF94-473D1CF789E6}" srcOrd="4" destOrd="0" presId="urn:microsoft.com/office/officeart/2005/8/layout/hProcess4"/>
    <dgm:cxn modelId="{57FC6C26-F810-4D95-9682-603C40177102}" type="presParOf" srcId="{88CBCCB0-C343-49F8-98CA-D22560B5CF18}" destId="{C8A23EC4-A739-4DC7-80B3-0625FD1A9D0E}" srcOrd="11" destOrd="0" presId="urn:microsoft.com/office/officeart/2005/8/layout/hProcess4"/>
    <dgm:cxn modelId="{09692F77-162A-486E-B10E-422FD3AF3059}" type="presParOf" srcId="{88CBCCB0-C343-49F8-98CA-D22560B5CF18}" destId="{B1B49587-B802-43D1-93A5-89DD4EFB7B0A}" srcOrd="12" destOrd="0" presId="urn:microsoft.com/office/officeart/2005/8/layout/hProcess4"/>
    <dgm:cxn modelId="{119C5AF8-6E36-43D4-8C97-BDB3CA9B8078}" type="presParOf" srcId="{B1B49587-B802-43D1-93A5-89DD4EFB7B0A}" destId="{549E8392-81F0-4EB0-A6A6-CC7C217EF561}" srcOrd="0" destOrd="0" presId="urn:microsoft.com/office/officeart/2005/8/layout/hProcess4"/>
    <dgm:cxn modelId="{0D4CABA3-5500-4271-822A-7053C7C5FE92}" type="presParOf" srcId="{B1B49587-B802-43D1-93A5-89DD4EFB7B0A}" destId="{05C71FA1-45CE-4A6C-A342-6A28C9026E06}" srcOrd="1" destOrd="0" presId="urn:microsoft.com/office/officeart/2005/8/layout/hProcess4"/>
    <dgm:cxn modelId="{EDD61281-23E0-495B-8A40-4698BE2B7029}" type="presParOf" srcId="{B1B49587-B802-43D1-93A5-89DD4EFB7B0A}" destId="{D26E44B4-E61F-46B7-8788-C0ABBFF06E79}" srcOrd="2" destOrd="0" presId="urn:microsoft.com/office/officeart/2005/8/layout/hProcess4"/>
    <dgm:cxn modelId="{98E97F0D-2B12-403E-94AA-1B2E6E368D47}" type="presParOf" srcId="{B1B49587-B802-43D1-93A5-89DD4EFB7B0A}" destId="{B5563B71-1777-42C6-854D-EE909A916A2D}" srcOrd="3" destOrd="0" presId="urn:microsoft.com/office/officeart/2005/8/layout/hProcess4"/>
    <dgm:cxn modelId="{BA2BCB45-D570-4329-827B-EBB3AA63A2D4}" type="presParOf" srcId="{B1B49587-B802-43D1-93A5-89DD4EFB7B0A}" destId="{179803FB-C906-41F3-BAB9-79C8AE5BBBD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CCEAE0-D614-4718-A329-2BA5C9FD11F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BD6494-3DA4-4D95-A419-8BF755AB5050}">
      <dgm:prSet phldrT="[Text]"/>
      <dgm:spPr/>
      <dgm:t>
        <a:bodyPr/>
        <a:lstStyle/>
        <a:p>
          <a:r>
            <a:rPr lang="en-US" dirty="0" smtClean="0"/>
            <a:t>0</a:t>
          </a:r>
          <a:endParaRPr lang="en-US" dirty="0"/>
        </a:p>
      </dgm:t>
    </dgm:pt>
    <dgm:pt modelId="{00F9CDE9-C078-421C-9AD7-13942AEC2F98}" type="parTrans" cxnId="{294647DD-D9EF-43D1-8613-C8E484B70C51}">
      <dgm:prSet/>
      <dgm:spPr/>
      <dgm:t>
        <a:bodyPr/>
        <a:lstStyle/>
        <a:p>
          <a:endParaRPr lang="en-US"/>
        </a:p>
      </dgm:t>
    </dgm:pt>
    <dgm:pt modelId="{F98C729D-6071-42E9-91C9-2C47700F6871}" type="sibTrans" cxnId="{294647DD-D9EF-43D1-8613-C8E484B70C51}">
      <dgm:prSet/>
      <dgm:spPr/>
      <dgm:t>
        <a:bodyPr/>
        <a:lstStyle/>
        <a:p>
          <a:endParaRPr lang="en-US"/>
        </a:p>
      </dgm:t>
    </dgm:pt>
    <dgm:pt modelId="{083A5E8F-0036-4294-874E-0A94EBE5D95C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en-US" sz="2800" dirty="0" err="1" smtClean="0"/>
            <a:t>Representasi</a:t>
          </a:r>
          <a:r>
            <a:rPr lang="en-US" sz="2800" dirty="0" smtClean="0"/>
            <a:t> Citra</a:t>
          </a:r>
          <a:endParaRPr lang="en-US" sz="2800" dirty="0"/>
        </a:p>
      </dgm:t>
    </dgm:pt>
    <dgm:pt modelId="{8F0E2AC7-C8DA-4DF7-BC49-2280956EF2DE}" type="parTrans" cxnId="{7A254CCC-C351-46CB-8711-488BE6582434}">
      <dgm:prSet/>
      <dgm:spPr/>
      <dgm:t>
        <a:bodyPr/>
        <a:lstStyle/>
        <a:p>
          <a:endParaRPr lang="en-US"/>
        </a:p>
      </dgm:t>
    </dgm:pt>
    <dgm:pt modelId="{C709B5E5-8F66-4A36-962B-54D2E3DB10FA}" type="sibTrans" cxnId="{7A254CCC-C351-46CB-8711-488BE6582434}">
      <dgm:prSet/>
      <dgm:spPr/>
      <dgm:t>
        <a:bodyPr/>
        <a:lstStyle/>
        <a:p>
          <a:endParaRPr lang="en-US"/>
        </a:p>
      </dgm:t>
    </dgm:pt>
    <dgm:pt modelId="{707967D7-2E32-4F54-A93D-1B54DB0BAD0A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A8F98618-8298-47FA-8BC1-E1A6CB3ECF58}" type="parTrans" cxnId="{20549F7A-A7F4-4D1B-9209-E0CF49039BC5}">
      <dgm:prSet/>
      <dgm:spPr/>
      <dgm:t>
        <a:bodyPr/>
        <a:lstStyle/>
        <a:p>
          <a:endParaRPr lang="en-US"/>
        </a:p>
      </dgm:t>
    </dgm:pt>
    <dgm:pt modelId="{87933B29-E63C-4C0D-9D08-CD0871B34434}" type="sibTrans" cxnId="{20549F7A-A7F4-4D1B-9209-E0CF49039BC5}">
      <dgm:prSet/>
      <dgm:spPr/>
      <dgm:t>
        <a:bodyPr/>
        <a:lstStyle/>
        <a:p>
          <a:endParaRPr lang="en-US"/>
        </a:p>
      </dgm:t>
    </dgm:pt>
    <dgm:pt modelId="{0E40CDFF-4F3B-4CA2-B492-E8244062FED5}">
      <dgm:prSet phldrT="[Text]" custT="1"/>
      <dgm:spPr/>
      <dgm:t>
        <a:bodyPr/>
        <a:lstStyle/>
        <a:p>
          <a:r>
            <a:rPr lang="en-US" sz="2800" dirty="0" err="1" smtClean="0"/>
            <a:t>Transformasi</a:t>
          </a:r>
          <a:r>
            <a:rPr lang="en-US" sz="2800" dirty="0" smtClean="0"/>
            <a:t> Citra</a:t>
          </a:r>
          <a:endParaRPr lang="en-US" sz="2800" dirty="0"/>
        </a:p>
      </dgm:t>
    </dgm:pt>
    <dgm:pt modelId="{7919A177-209C-4E9B-917F-D41A1E5527BE}" type="parTrans" cxnId="{A32DC5A1-AF83-41FD-A7E6-7B677A5C8BBE}">
      <dgm:prSet/>
      <dgm:spPr/>
      <dgm:t>
        <a:bodyPr/>
        <a:lstStyle/>
        <a:p>
          <a:endParaRPr lang="en-US"/>
        </a:p>
      </dgm:t>
    </dgm:pt>
    <dgm:pt modelId="{F79E91D3-14CA-4687-A854-CA077787EDC8}" type="sibTrans" cxnId="{A32DC5A1-AF83-41FD-A7E6-7B677A5C8BBE}">
      <dgm:prSet/>
      <dgm:spPr/>
      <dgm:t>
        <a:bodyPr/>
        <a:lstStyle/>
        <a:p>
          <a:endParaRPr lang="en-US"/>
        </a:p>
      </dgm:t>
    </dgm:pt>
    <dgm:pt modelId="{956D59FE-7AAC-440F-ABF1-B1DCB44F8C74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EC6920B3-9835-49DE-AB09-8619D51EBA7B}" type="parTrans" cxnId="{3E97560B-9829-4ACC-94A7-847D70A1E537}">
      <dgm:prSet/>
      <dgm:spPr/>
      <dgm:t>
        <a:bodyPr/>
        <a:lstStyle/>
        <a:p>
          <a:endParaRPr lang="en-US"/>
        </a:p>
      </dgm:t>
    </dgm:pt>
    <dgm:pt modelId="{4D01279A-0898-448F-A779-477F8FB4BB06}" type="sibTrans" cxnId="{3E97560B-9829-4ACC-94A7-847D70A1E537}">
      <dgm:prSet/>
      <dgm:spPr/>
      <dgm:t>
        <a:bodyPr/>
        <a:lstStyle/>
        <a:p>
          <a:endParaRPr lang="en-US"/>
        </a:p>
      </dgm:t>
    </dgm:pt>
    <dgm:pt modelId="{580D1526-150A-4550-A4C0-2ECE31DC26FC}">
      <dgm:prSet phldrT="[Text]" custT="1"/>
      <dgm:spPr/>
      <dgm:t>
        <a:bodyPr/>
        <a:lstStyle/>
        <a:p>
          <a:r>
            <a:rPr lang="en-US" sz="2800" dirty="0" smtClean="0"/>
            <a:t>Parameter </a:t>
          </a:r>
          <a:r>
            <a:rPr lang="en-US" sz="2800" dirty="0" err="1" smtClean="0"/>
            <a:t>Transformasi</a:t>
          </a:r>
          <a:r>
            <a:rPr lang="en-US" sz="2800" dirty="0" smtClean="0"/>
            <a:t> Citra</a:t>
          </a:r>
          <a:endParaRPr lang="en-US" sz="3500" dirty="0"/>
        </a:p>
      </dgm:t>
    </dgm:pt>
    <dgm:pt modelId="{100C4BC7-37DF-4333-B454-B548AF8893FC}" type="parTrans" cxnId="{B1D8080B-1A6B-4255-AAF1-F6EF83DD97D7}">
      <dgm:prSet/>
      <dgm:spPr/>
      <dgm:t>
        <a:bodyPr/>
        <a:lstStyle/>
        <a:p>
          <a:endParaRPr lang="en-US"/>
        </a:p>
      </dgm:t>
    </dgm:pt>
    <dgm:pt modelId="{D33D8163-888E-4241-ACAE-9C50EEB88B68}" type="sibTrans" cxnId="{B1D8080B-1A6B-4255-AAF1-F6EF83DD97D7}">
      <dgm:prSet/>
      <dgm:spPr/>
      <dgm:t>
        <a:bodyPr/>
        <a:lstStyle/>
        <a:p>
          <a:endParaRPr lang="en-US"/>
        </a:p>
      </dgm:t>
    </dgm:pt>
    <dgm:pt modelId="{E9E4D882-71FF-4F81-B9B0-A566DF09ACB7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 err="1" smtClean="0"/>
            <a:t>Akusisi</a:t>
          </a:r>
          <a:r>
            <a:rPr lang="en-US" sz="2400" dirty="0" smtClean="0"/>
            <a:t>, Sampling, </a:t>
          </a:r>
          <a:r>
            <a:rPr lang="en-US" sz="2400" dirty="0" err="1" smtClean="0"/>
            <a:t>Kuantisasi</a:t>
          </a:r>
          <a:r>
            <a:rPr lang="en-US" sz="2400" dirty="0" smtClean="0"/>
            <a:t>, </a:t>
          </a:r>
          <a:r>
            <a:rPr lang="en-US" sz="2400" dirty="0" err="1" smtClean="0"/>
            <a:t>Kompresi</a:t>
          </a:r>
          <a:endParaRPr lang="en-US" sz="2400" dirty="0"/>
        </a:p>
      </dgm:t>
    </dgm:pt>
    <dgm:pt modelId="{577B1F81-5BA4-45C5-AC58-C619D1F74D11}" type="parTrans" cxnId="{95717576-F744-4A33-B608-93D23C3B4B59}">
      <dgm:prSet/>
      <dgm:spPr/>
      <dgm:t>
        <a:bodyPr/>
        <a:lstStyle/>
        <a:p>
          <a:endParaRPr lang="en-US"/>
        </a:p>
      </dgm:t>
    </dgm:pt>
    <dgm:pt modelId="{7DA3BCC1-5D61-44B2-A2F6-955FE8F24A54}" type="sibTrans" cxnId="{95717576-F744-4A33-B608-93D23C3B4B59}">
      <dgm:prSet/>
      <dgm:spPr/>
      <dgm:t>
        <a:bodyPr/>
        <a:lstStyle/>
        <a:p>
          <a:endParaRPr lang="en-US"/>
        </a:p>
      </dgm:t>
    </dgm:pt>
    <dgm:pt modelId="{22CBD348-DC00-45CD-A6C3-106960BEDED4}">
      <dgm:prSet phldrT="[Text]" custT="1"/>
      <dgm:spPr/>
      <dgm:t>
        <a:bodyPr/>
        <a:lstStyle/>
        <a:p>
          <a:r>
            <a:rPr lang="en-US" sz="2400" dirty="0" err="1" smtClean="0"/>
            <a:t>Peningkatan</a:t>
          </a:r>
          <a:r>
            <a:rPr lang="en-US" sz="2400" dirty="0" smtClean="0"/>
            <a:t> </a:t>
          </a:r>
          <a:r>
            <a:rPr lang="en-US" sz="2400" dirty="0" err="1" smtClean="0"/>
            <a:t>mutu</a:t>
          </a:r>
          <a:r>
            <a:rPr lang="en-US" sz="2400" dirty="0" smtClean="0"/>
            <a:t> </a:t>
          </a:r>
          <a:r>
            <a:rPr lang="en-US" sz="2400" dirty="0" err="1" smtClean="0"/>
            <a:t>citra</a:t>
          </a:r>
          <a:r>
            <a:rPr lang="en-US" sz="2400" dirty="0" smtClean="0"/>
            <a:t>, </a:t>
          </a:r>
          <a:r>
            <a:rPr lang="en-US" sz="2400" dirty="0" err="1" smtClean="0"/>
            <a:t>restorasi</a:t>
          </a:r>
          <a:r>
            <a:rPr lang="en-US" sz="2400" dirty="0" smtClean="0"/>
            <a:t> </a:t>
          </a:r>
          <a:r>
            <a:rPr lang="en-US" sz="2400" dirty="0" err="1" smtClean="0"/>
            <a:t>citra</a:t>
          </a:r>
          <a:r>
            <a:rPr lang="en-US" sz="2400" dirty="0" smtClean="0"/>
            <a:t>, </a:t>
          </a:r>
          <a:r>
            <a:rPr lang="en-US" sz="2400" dirty="0" err="1" smtClean="0"/>
            <a:t>segmentasi</a:t>
          </a:r>
          <a:r>
            <a:rPr lang="en-US" sz="2400" dirty="0" smtClean="0"/>
            <a:t> </a:t>
          </a:r>
          <a:r>
            <a:rPr lang="en-US" sz="2400" dirty="0" err="1" smtClean="0"/>
            <a:t>citra</a:t>
          </a:r>
          <a:endParaRPr lang="en-US" sz="2400" dirty="0"/>
        </a:p>
      </dgm:t>
    </dgm:pt>
    <dgm:pt modelId="{D9BBB607-0FCE-4F34-8C62-20342E9F71DE}" type="parTrans" cxnId="{9C314A23-2C6B-4E7A-AE40-1E310E296187}">
      <dgm:prSet/>
      <dgm:spPr/>
      <dgm:t>
        <a:bodyPr/>
        <a:lstStyle/>
        <a:p>
          <a:endParaRPr lang="en-US"/>
        </a:p>
      </dgm:t>
    </dgm:pt>
    <dgm:pt modelId="{FA46FC16-704C-410A-A3EF-F5B77BCC9D9D}" type="sibTrans" cxnId="{9C314A23-2C6B-4E7A-AE40-1E310E296187}">
      <dgm:prSet/>
      <dgm:spPr/>
      <dgm:t>
        <a:bodyPr/>
        <a:lstStyle/>
        <a:p>
          <a:endParaRPr lang="en-US"/>
        </a:p>
      </dgm:t>
    </dgm:pt>
    <dgm:pt modelId="{FB66F6A2-2F47-4AB6-9EED-622892D99534}">
      <dgm:prSet phldrT="[Text]" custT="1"/>
      <dgm:spPr/>
      <dgm:t>
        <a:bodyPr/>
        <a:lstStyle/>
        <a:p>
          <a:r>
            <a:rPr lang="en-US" sz="2400" dirty="0" err="1" smtClean="0"/>
            <a:t>Ekstraksi</a:t>
          </a:r>
          <a:r>
            <a:rPr lang="en-US" sz="2400" dirty="0" smtClean="0"/>
            <a:t> </a:t>
          </a:r>
          <a:r>
            <a:rPr lang="en-US" sz="2400" dirty="0" err="1" smtClean="0"/>
            <a:t>fitur</a:t>
          </a:r>
          <a:endParaRPr lang="en-US" sz="2400" dirty="0"/>
        </a:p>
      </dgm:t>
    </dgm:pt>
    <dgm:pt modelId="{86C1A7E6-7F88-44E9-A46A-781BC7C18F87}" type="parTrans" cxnId="{DBC1ABC8-B444-4315-8EEC-0C5888BB73A0}">
      <dgm:prSet/>
      <dgm:spPr/>
      <dgm:t>
        <a:bodyPr/>
        <a:lstStyle/>
        <a:p>
          <a:endParaRPr lang="en-US"/>
        </a:p>
      </dgm:t>
    </dgm:pt>
    <dgm:pt modelId="{8270CCD5-466B-466D-B91B-57854D86D4F9}" type="sibTrans" cxnId="{DBC1ABC8-B444-4315-8EEC-0C5888BB73A0}">
      <dgm:prSet/>
      <dgm:spPr/>
      <dgm:t>
        <a:bodyPr/>
        <a:lstStyle/>
        <a:p>
          <a:endParaRPr lang="en-US"/>
        </a:p>
      </dgm:t>
    </dgm:pt>
    <dgm:pt modelId="{9636414C-35D1-4FD1-AFBE-2BB74D074B3F}">
      <dgm:prSet phldrT="[Text]" custT="1"/>
      <dgm:spPr/>
      <dgm:t>
        <a:bodyPr/>
        <a:lstStyle/>
        <a:p>
          <a:r>
            <a:rPr lang="en-US" sz="2400" dirty="0" smtClean="0"/>
            <a:t>3</a:t>
          </a:r>
          <a:endParaRPr lang="en-US" sz="2400" dirty="0"/>
        </a:p>
      </dgm:t>
    </dgm:pt>
    <dgm:pt modelId="{C3A8ED8E-6D82-4EAA-BF74-5C126DE07340}" type="parTrans" cxnId="{9BCA4492-689D-49CA-84E3-A61918F36F8A}">
      <dgm:prSet/>
      <dgm:spPr/>
      <dgm:t>
        <a:bodyPr/>
        <a:lstStyle/>
        <a:p>
          <a:endParaRPr lang="en-US"/>
        </a:p>
      </dgm:t>
    </dgm:pt>
    <dgm:pt modelId="{297BC81F-D466-4A1B-96C0-1C0E2FAD92AD}" type="sibTrans" cxnId="{9BCA4492-689D-49CA-84E3-A61918F36F8A}">
      <dgm:prSet/>
      <dgm:spPr/>
      <dgm:t>
        <a:bodyPr/>
        <a:lstStyle/>
        <a:p>
          <a:endParaRPr lang="en-US"/>
        </a:p>
      </dgm:t>
    </dgm:pt>
    <dgm:pt modelId="{CCC25E58-82EA-4A6B-9898-C93AA4459099}">
      <dgm:prSet phldrT="[Text]" custT="1"/>
      <dgm:spPr/>
      <dgm:t>
        <a:bodyPr/>
        <a:lstStyle/>
        <a:p>
          <a:r>
            <a:rPr lang="en-US" sz="2400" dirty="0" err="1" smtClean="0"/>
            <a:t>Tranformasi</a:t>
          </a:r>
          <a:r>
            <a:rPr lang="en-US" sz="2400" dirty="0" smtClean="0"/>
            <a:t> </a:t>
          </a:r>
          <a:r>
            <a:rPr lang="en-US" sz="2400" dirty="0" err="1" smtClean="0"/>
            <a:t>Kesimpulan</a:t>
          </a:r>
          <a:endParaRPr lang="en-US" sz="2400" dirty="0"/>
        </a:p>
      </dgm:t>
    </dgm:pt>
    <dgm:pt modelId="{6CDB0B0C-31DB-4524-90DC-F23C48C3C852}" type="parTrans" cxnId="{2C712BFC-C275-47CB-B1FC-33E29B280404}">
      <dgm:prSet/>
      <dgm:spPr/>
      <dgm:t>
        <a:bodyPr/>
        <a:lstStyle/>
        <a:p>
          <a:endParaRPr lang="en-US"/>
        </a:p>
      </dgm:t>
    </dgm:pt>
    <dgm:pt modelId="{3068128B-8A7F-4855-859D-C4458F27E0AF}" type="sibTrans" cxnId="{2C712BFC-C275-47CB-B1FC-33E29B280404}">
      <dgm:prSet/>
      <dgm:spPr/>
      <dgm:t>
        <a:bodyPr/>
        <a:lstStyle/>
        <a:p>
          <a:endParaRPr lang="en-US"/>
        </a:p>
      </dgm:t>
    </dgm:pt>
    <dgm:pt modelId="{556A728E-E303-4BCC-BF4A-37B09BDCF35A}">
      <dgm:prSet phldrT="[Text]" custT="1"/>
      <dgm:spPr/>
      <dgm:t>
        <a:bodyPr/>
        <a:lstStyle/>
        <a:p>
          <a:r>
            <a:rPr lang="en-US" sz="2400" dirty="0" err="1" smtClean="0"/>
            <a:t>Rekognisi</a:t>
          </a:r>
          <a:r>
            <a:rPr lang="en-US" sz="2400" dirty="0" smtClean="0"/>
            <a:t> </a:t>
          </a:r>
          <a:r>
            <a:rPr lang="en-US" sz="2400" dirty="0" err="1" smtClean="0"/>
            <a:t>dan</a:t>
          </a:r>
          <a:r>
            <a:rPr lang="en-US" sz="2400" dirty="0" smtClean="0"/>
            <a:t> </a:t>
          </a:r>
          <a:r>
            <a:rPr lang="en-US" sz="2400" dirty="0" err="1" smtClean="0"/>
            <a:t>Interpretasi</a:t>
          </a:r>
          <a:endParaRPr lang="en-US" sz="2400" dirty="0"/>
        </a:p>
      </dgm:t>
    </dgm:pt>
    <dgm:pt modelId="{AA7777A0-F681-495B-AF67-E00BA5FA2426}" type="parTrans" cxnId="{86C8CCFD-DCB1-4492-9FC6-120F48A70A23}">
      <dgm:prSet/>
      <dgm:spPr/>
      <dgm:t>
        <a:bodyPr/>
        <a:lstStyle/>
        <a:p>
          <a:endParaRPr lang="en-US"/>
        </a:p>
      </dgm:t>
    </dgm:pt>
    <dgm:pt modelId="{13A3553E-2FF9-452E-9DFB-E88EF2DD7255}" type="sibTrans" cxnId="{86C8CCFD-DCB1-4492-9FC6-120F48A70A23}">
      <dgm:prSet/>
      <dgm:spPr/>
      <dgm:t>
        <a:bodyPr/>
        <a:lstStyle/>
        <a:p>
          <a:endParaRPr lang="en-US"/>
        </a:p>
      </dgm:t>
    </dgm:pt>
    <dgm:pt modelId="{C604F649-2538-4283-B468-AD9CA0F262F3}" type="pres">
      <dgm:prSet presAssocID="{66CCEAE0-D614-4718-A329-2BA5C9FD11F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82BCA8-305C-4F7C-9AA3-79BB95998522}" type="pres">
      <dgm:prSet presAssocID="{A1BD6494-3DA4-4D95-A419-8BF755AB5050}" presName="composite" presStyleCnt="0"/>
      <dgm:spPr/>
    </dgm:pt>
    <dgm:pt modelId="{DCB22795-06C6-4B9D-9ECB-F65F85FC19AF}" type="pres">
      <dgm:prSet presAssocID="{A1BD6494-3DA4-4D95-A419-8BF755AB5050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9D7165-8229-4AF6-93A0-191F3AF85A7D}" type="pres">
      <dgm:prSet presAssocID="{A1BD6494-3DA4-4D95-A419-8BF755AB5050}" presName="descendantText" presStyleLbl="alignAcc1" presStyleIdx="0" presStyleCnt="4" custScaleY="1084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047210-965C-4F86-BDA9-22DCC2AA9550}" type="pres">
      <dgm:prSet presAssocID="{F98C729D-6071-42E9-91C9-2C47700F6871}" presName="sp" presStyleCnt="0"/>
      <dgm:spPr/>
    </dgm:pt>
    <dgm:pt modelId="{749282A2-8DAA-4594-8464-E0933B724270}" type="pres">
      <dgm:prSet presAssocID="{707967D7-2E32-4F54-A93D-1B54DB0BAD0A}" presName="composite" presStyleCnt="0"/>
      <dgm:spPr/>
    </dgm:pt>
    <dgm:pt modelId="{9A5053A6-C14A-4256-897D-A206913DCCB6}" type="pres">
      <dgm:prSet presAssocID="{707967D7-2E32-4F54-A93D-1B54DB0BAD0A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BA5D6-40E2-4641-92CF-17C7369A9AF9}" type="pres">
      <dgm:prSet presAssocID="{707967D7-2E32-4F54-A93D-1B54DB0BAD0A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0640B3-15ED-4DE1-87B8-2473CB6F263B}" type="pres">
      <dgm:prSet presAssocID="{87933B29-E63C-4C0D-9D08-CD0871B34434}" presName="sp" presStyleCnt="0"/>
      <dgm:spPr/>
    </dgm:pt>
    <dgm:pt modelId="{0E881F17-4E45-4334-B92D-6060D286949E}" type="pres">
      <dgm:prSet presAssocID="{956D59FE-7AAC-440F-ABF1-B1DCB44F8C74}" presName="composite" presStyleCnt="0"/>
      <dgm:spPr/>
    </dgm:pt>
    <dgm:pt modelId="{9F45D08B-462C-40FE-99CB-909CCE435EA1}" type="pres">
      <dgm:prSet presAssocID="{956D59FE-7AAC-440F-ABF1-B1DCB44F8C74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2FE4DE-D390-4BBF-9A19-9B5099BC6E06}" type="pres">
      <dgm:prSet presAssocID="{956D59FE-7AAC-440F-ABF1-B1DCB44F8C74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F607B9-0ADA-4178-95D7-96EBE31FEFA2}" type="pres">
      <dgm:prSet presAssocID="{4D01279A-0898-448F-A779-477F8FB4BB06}" presName="sp" presStyleCnt="0"/>
      <dgm:spPr/>
    </dgm:pt>
    <dgm:pt modelId="{ECEE2A72-ED01-40A7-BAF9-D8C1B9C30CD1}" type="pres">
      <dgm:prSet presAssocID="{9636414C-35D1-4FD1-AFBE-2BB74D074B3F}" presName="composite" presStyleCnt="0"/>
      <dgm:spPr/>
    </dgm:pt>
    <dgm:pt modelId="{0FE113CC-A560-448A-A237-7458727670AB}" type="pres">
      <dgm:prSet presAssocID="{9636414C-35D1-4FD1-AFBE-2BB74D074B3F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4802B-8FCF-4B88-8FF3-6B844994F1BC}" type="pres">
      <dgm:prSet presAssocID="{9636414C-35D1-4FD1-AFBE-2BB74D074B3F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014530-2386-42E0-A39A-9F7077B1170D}" type="presOf" srcId="{0E40CDFF-4F3B-4CA2-B492-E8244062FED5}" destId="{F51BA5D6-40E2-4641-92CF-17C7369A9AF9}" srcOrd="0" destOrd="0" presId="urn:microsoft.com/office/officeart/2005/8/layout/chevron2"/>
    <dgm:cxn modelId="{294647DD-D9EF-43D1-8613-C8E484B70C51}" srcId="{66CCEAE0-D614-4718-A329-2BA5C9FD11F0}" destId="{A1BD6494-3DA4-4D95-A419-8BF755AB5050}" srcOrd="0" destOrd="0" parTransId="{00F9CDE9-C078-421C-9AD7-13942AEC2F98}" sibTransId="{F98C729D-6071-42E9-91C9-2C47700F6871}"/>
    <dgm:cxn modelId="{2CCFEDB0-F3DC-465B-B600-D69E5FE61872}" type="presOf" srcId="{580D1526-150A-4550-A4C0-2ECE31DC26FC}" destId="{EE2FE4DE-D390-4BBF-9A19-9B5099BC6E06}" srcOrd="0" destOrd="0" presId="urn:microsoft.com/office/officeart/2005/8/layout/chevron2"/>
    <dgm:cxn modelId="{AB006B82-A78E-4DEB-806E-9E147D079C29}" type="presOf" srcId="{CCC25E58-82EA-4A6B-9898-C93AA4459099}" destId="{8F74802B-8FCF-4B88-8FF3-6B844994F1BC}" srcOrd="0" destOrd="0" presId="urn:microsoft.com/office/officeart/2005/8/layout/chevron2"/>
    <dgm:cxn modelId="{9C314A23-2C6B-4E7A-AE40-1E310E296187}" srcId="{0E40CDFF-4F3B-4CA2-B492-E8244062FED5}" destId="{22CBD348-DC00-45CD-A6C3-106960BEDED4}" srcOrd="0" destOrd="0" parTransId="{D9BBB607-0FCE-4F34-8C62-20342E9F71DE}" sibTransId="{FA46FC16-704C-410A-A3EF-F5B77BCC9D9D}"/>
    <dgm:cxn modelId="{CCDD7AA9-5C51-4248-B5E6-03722A31E8C7}" type="presOf" srcId="{E9E4D882-71FF-4F81-B9B0-A566DF09ACB7}" destId="{0B9D7165-8229-4AF6-93A0-191F3AF85A7D}" srcOrd="0" destOrd="1" presId="urn:microsoft.com/office/officeart/2005/8/layout/chevron2"/>
    <dgm:cxn modelId="{3C9EF94C-751B-419D-8431-15A21975EEEA}" type="presOf" srcId="{66CCEAE0-D614-4718-A329-2BA5C9FD11F0}" destId="{C604F649-2538-4283-B468-AD9CA0F262F3}" srcOrd="0" destOrd="0" presId="urn:microsoft.com/office/officeart/2005/8/layout/chevron2"/>
    <dgm:cxn modelId="{A32DC5A1-AF83-41FD-A7E6-7B677A5C8BBE}" srcId="{707967D7-2E32-4F54-A93D-1B54DB0BAD0A}" destId="{0E40CDFF-4F3B-4CA2-B492-E8244062FED5}" srcOrd="0" destOrd="0" parTransId="{7919A177-209C-4E9B-917F-D41A1E5527BE}" sibTransId="{F79E91D3-14CA-4687-A854-CA077787EDC8}"/>
    <dgm:cxn modelId="{B1D8080B-1A6B-4255-AAF1-F6EF83DD97D7}" srcId="{956D59FE-7AAC-440F-ABF1-B1DCB44F8C74}" destId="{580D1526-150A-4550-A4C0-2ECE31DC26FC}" srcOrd="0" destOrd="0" parTransId="{100C4BC7-37DF-4333-B454-B548AF8893FC}" sibTransId="{D33D8163-888E-4241-ACAE-9C50EEB88B68}"/>
    <dgm:cxn modelId="{DBC1ABC8-B444-4315-8EEC-0C5888BB73A0}" srcId="{580D1526-150A-4550-A4C0-2ECE31DC26FC}" destId="{FB66F6A2-2F47-4AB6-9EED-622892D99534}" srcOrd="0" destOrd="0" parTransId="{86C1A7E6-7F88-44E9-A46A-781BC7C18F87}" sibTransId="{8270CCD5-466B-466D-B91B-57854D86D4F9}"/>
    <dgm:cxn modelId="{7A254CCC-C351-46CB-8711-488BE6582434}" srcId="{A1BD6494-3DA4-4D95-A419-8BF755AB5050}" destId="{083A5E8F-0036-4294-874E-0A94EBE5D95C}" srcOrd="0" destOrd="0" parTransId="{8F0E2AC7-C8DA-4DF7-BC49-2280956EF2DE}" sibTransId="{C709B5E5-8F66-4A36-962B-54D2E3DB10FA}"/>
    <dgm:cxn modelId="{0B9560E7-3B1F-421D-B3A2-73538A81E407}" type="presOf" srcId="{A1BD6494-3DA4-4D95-A419-8BF755AB5050}" destId="{DCB22795-06C6-4B9D-9ECB-F65F85FC19AF}" srcOrd="0" destOrd="0" presId="urn:microsoft.com/office/officeart/2005/8/layout/chevron2"/>
    <dgm:cxn modelId="{20549F7A-A7F4-4D1B-9209-E0CF49039BC5}" srcId="{66CCEAE0-D614-4718-A329-2BA5C9FD11F0}" destId="{707967D7-2E32-4F54-A93D-1B54DB0BAD0A}" srcOrd="1" destOrd="0" parTransId="{A8F98618-8298-47FA-8BC1-E1A6CB3ECF58}" sibTransId="{87933B29-E63C-4C0D-9D08-CD0871B34434}"/>
    <dgm:cxn modelId="{45288326-FB62-4FBC-B343-80290D6FFDE5}" type="presOf" srcId="{083A5E8F-0036-4294-874E-0A94EBE5D95C}" destId="{0B9D7165-8229-4AF6-93A0-191F3AF85A7D}" srcOrd="0" destOrd="0" presId="urn:microsoft.com/office/officeart/2005/8/layout/chevron2"/>
    <dgm:cxn modelId="{3E97560B-9829-4ACC-94A7-847D70A1E537}" srcId="{66CCEAE0-D614-4718-A329-2BA5C9FD11F0}" destId="{956D59FE-7AAC-440F-ABF1-B1DCB44F8C74}" srcOrd="2" destOrd="0" parTransId="{EC6920B3-9835-49DE-AB09-8619D51EBA7B}" sibTransId="{4D01279A-0898-448F-A779-477F8FB4BB06}"/>
    <dgm:cxn modelId="{C4A0A9C4-A3B5-4020-AA3F-5D33FB881179}" type="presOf" srcId="{556A728E-E303-4BCC-BF4A-37B09BDCF35A}" destId="{8F74802B-8FCF-4B88-8FF3-6B844994F1BC}" srcOrd="0" destOrd="1" presId="urn:microsoft.com/office/officeart/2005/8/layout/chevron2"/>
    <dgm:cxn modelId="{95717576-F744-4A33-B608-93D23C3B4B59}" srcId="{083A5E8F-0036-4294-874E-0A94EBE5D95C}" destId="{E9E4D882-71FF-4F81-B9B0-A566DF09ACB7}" srcOrd="0" destOrd="0" parTransId="{577B1F81-5BA4-45C5-AC58-C619D1F74D11}" sibTransId="{7DA3BCC1-5D61-44B2-A2F6-955FE8F24A54}"/>
    <dgm:cxn modelId="{86C8CCFD-DCB1-4492-9FC6-120F48A70A23}" srcId="{CCC25E58-82EA-4A6B-9898-C93AA4459099}" destId="{556A728E-E303-4BCC-BF4A-37B09BDCF35A}" srcOrd="0" destOrd="0" parTransId="{AA7777A0-F681-495B-AF67-E00BA5FA2426}" sibTransId="{13A3553E-2FF9-452E-9DFB-E88EF2DD7255}"/>
    <dgm:cxn modelId="{ED14C26E-9423-4B9E-92F3-BE86650894F3}" type="presOf" srcId="{22CBD348-DC00-45CD-A6C3-106960BEDED4}" destId="{F51BA5D6-40E2-4641-92CF-17C7369A9AF9}" srcOrd="0" destOrd="1" presId="urn:microsoft.com/office/officeart/2005/8/layout/chevron2"/>
    <dgm:cxn modelId="{53E5C81A-7E0A-4E3C-9C14-DAF85857C649}" type="presOf" srcId="{FB66F6A2-2F47-4AB6-9EED-622892D99534}" destId="{EE2FE4DE-D390-4BBF-9A19-9B5099BC6E06}" srcOrd="0" destOrd="1" presId="urn:microsoft.com/office/officeart/2005/8/layout/chevron2"/>
    <dgm:cxn modelId="{A100D5F1-837B-43B0-ABFB-C8FA7223A42A}" type="presOf" srcId="{9636414C-35D1-4FD1-AFBE-2BB74D074B3F}" destId="{0FE113CC-A560-448A-A237-7458727670AB}" srcOrd="0" destOrd="0" presId="urn:microsoft.com/office/officeart/2005/8/layout/chevron2"/>
    <dgm:cxn modelId="{E0D35CD9-2191-41DF-A10A-776B55308E31}" type="presOf" srcId="{956D59FE-7AAC-440F-ABF1-B1DCB44F8C74}" destId="{9F45D08B-462C-40FE-99CB-909CCE435EA1}" srcOrd="0" destOrd="0" presId="urn:microsoft.com/office/officeart/2005/8/layout/chevron2"/>
    <dgm:cxn modelId="{4919E97C-C617-4BDE-93C2-B586C7302CE9}" type="presOf" srcId="{707967D7-2E32-4F54-A93D-1B54DB0BAD0A}" destId="{9A5053A6-C14A-4256-897D-A206913DCCB6}" srcOrd="0" destOrd="0" presId="urn:microsoft.com/office/officeart/2005/8/layout/chevron2"/>
    <dgm:cxn modelId="{2C712BFC-C275-47CB-B1FC-33E29B280404}" srcId="{9636414C-35D1-4FD1-AFBE-2BB74D074B3F}" destId="{CCC25E58-82EA-4A6B-9898-C93AA4459099}" srcOrd="0" destOrd="0" parTransId="{6CDB0B0C-31DB-4524-90DC-F23C48C3C852}" sibTransId="{3068128B-8A7F-4855-859D-C4458F27E0AF}"/>
    <dgm:cxn modelId="{9BCA4492-689D-49CA-84E3-A61918F36F8A}" srcId="{66CCEAE0-D614-4718-A329-2BA5C9FD11F0}" destId="{9636414C-35D1-4FD1-AFBE-2BB74D074B3F}" srcOrd="3" destOrd="0" parTransId="{C3A8ED8E-6D82-4EAA-BF74-5C126DE07340}" sibTransId="{297BC81F-D466-4A1B-96C0-1C0E2FAD92AD}"/>
    <dgm:cxn modelId="{3EDCBD1E-5C03-410F-965B-D420BDFA31D0}" type="presParOf" srcId="{C604F649-2538-4283-B468-AD9CA0F262F3}" destId="{0082BCA8-305C-4F7C-9AA3-79BB95998522}" srcOrd="0" destOrd="0" presId="urn:microsoft.com/office/officeart/2005/8/layout/chevron2"/>
    <dgm:cxn modelId="{E5058BA5-DEA1-4265-A29A-CE8AED21DC26}" type="presParOf" srcId="{0082BCA8-305C-4F7C-9AA3-79BB95998522}" destId="{DCB22795-06C6-4B9D-9ECB-F65F85FC19AF}" srcOrd="0" destOrd="0" presId="urn:microsoft.com/office/officeart/2005/8/layout/chevron2"/>
    <dgm:cxn modelId="{BACEB05A-0A65-4CF7-87A5-AF9ACD760AEC}" type="presParOf" srcId="{0082BCA8-305C-4F7C-9AA3-79BB95998522}" destId="{0B9D7165-8229-4AF6-93A0-191F3AF85A7D}" srcOrd="1" destOrd="0" presId="urn:microsoft.com/office/officeart/2005/8/layout/chevron2"/>
    <dgm:cxn modelId="{4E6A29E6-07E9-490C-BBD3-78D04D75CD8C}" type="presParOf" srcId="{C604F649-2538-4283-B468-AD9CA0F262F3}" destId="{22047210-965C-4F86-BDA9-22DCC2AA9550}" srcOrd="1" destOrd="0" presId="urn:microsoft.com/office/officeart/2005/8/layout/chevron2"/>
    <dgm:cxn modelId="{081190CA-F01B-450D-BF18-3AFC4D6792F8}" type="presParOf" srcId="{C604F649-2538-4283-B468-AD9CA0F262F3}" destId="{749282A2-8DAA-4594-8464-E0933B724270}" srcOrd="2" destOrd="0" presId="urn:microsoft.com/office/officeart/2005/8/layout/chevron2"/>
    <dgm:cxn modelId="{FB419DBB-5C45-4283-B582-6E75812010C2}" type="presParOf" srcId="{749282A2-8DAA-4594-8464-E0933B724270}" destId="{9A5053A6-C14A-4256-897D-A206913DCCB6}" srcOrd="0" destOrd="0" presId="urn:microsoft.com/office/officeart/2005/8/layout/chevron2"/>
    <dgm:cxn modelId="{4A3FE1ED-868D-4334-B284-C6A13A1936FD}" type="presParOf" srcId="{749282A2-8DAA-4594-8464-E0933B724270}" destId="{F51BA5D6-40E2-4641-92CF-17C7369A9AF9}" srcOrd="1" destOrd="0" presId="urn:microsoft.com/office/officeart/2005/8/layout/chevron2"/>
    <dgm:cxn modelId="{AC4D5592-FAF4-4DAC-9F0F-678FDF052622}" type="presParOf" srcId="{C604F649-2538-4283-B468-AD9CA0F262F3}" destId="{8D0640B3-15ED-4DE1-87B8-2473CB6F263B}" srcOrd="3" destOrd="0" presId="urn:microsoft.com/office/officeart/2005/8/layout/chevron2"/>
    <dgm:cxn modelId="{534E1E1B-68FE-41E3-815D-1CDC9429809B}" type="presParOf" srcId="{C604F649-2538-4283-B468-AD9CA0F262F3}" destId="{0E881F17-4E45-4334-B92D-6060D286949E}" srcOrd="4" destOrd="0" presId="urn:microsoft.com/office/officeart/2005/8/layout/chevron2"/>
    <dgm:cxn modelId="{5C681849-26A4-494C-ADDD-2C64E82CC73C}" type="presParOf" srcId="{0E881F17-4E45-4334-B92D-6060D286949E}" destId="{9F45D08B-462C-40FE-99CB-909CCE435EA1}" srcOrd="0" destOrd="0" presId="urn:microsoft.com/office/officeart/2005/8/layout/chevron2"/>
    <dgm:cxn modelId="{D90A2EEB-6503-4074-B4C3-9029F42E22A5}" type="presParOf" srcId="{0E881F17-4E45-4334-B92D-6060D286949E}" destId="{EE2FE4DE-D390-4BBF-9A19-9B5099BC6E06}" srcOrd="1" destOrd="0" presId="urn:microsoft.com/office/officeart/2005/8/layout/chevron2"/>
    <dgm:cxn modelId="{05DCA83F-4109-4C46-8418-293A1260E977}" type="presParOf" srcId="{C604F649-2538-4283-B468-AD9CA0F262F3}" destId="{6EF607B9-0ADA-4178-95D7-96EBE31FEFA2}" srcOrd="5" destOrd="0" presId="urn:microsoft.com/office/officeart/2005/8/layout/chevron2"/>
    <dgm:cxn modelId="{86CA0F3E-3835-4686-9D9B-0C06059615A3}" type="presParOf" srcId="{C604F649-2538-4283-B468-AD9CA0F262F3}" destId="{ECEE2A72-ED01-40A7-BAF9-D8C1B9C30CD1}" srcOrd="6" destOrd="0" presId="urn:microsoft.com/office/officeart/2005/8/layout/chevron2"/>
    <dgm:cxn modelId="{8ACB7E71-83E6-4E6B-A8E9-E4EA48DD07C2}" type="presParOf" srcId="{ECEE2A72-ED01-40A7-BAF9-D8C1B9C30CD1}" destId="{0FE113CC-A560-448A-A237-7458727670AB}" srcOrd="0" destOrd="0" presId="urn:microsoft.com/office/officeart/2005/8/layout/chevron2"/>
    <dgm:cxn modelId="{95B0939B-5C64-4F98-BD38-18DFBFDA1720}" type="presParOf" srcId="{ECEE2A72-ED01-40A7-BAF9-D8C1B9C30CD1}" destId="{8F74802B-8FCF-4B88-8FF3-6B844994F1B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3EC971-E916-4616-A699-7B5A40835F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46C7BAB-1888-4510-BE8C-CE5A8BF00E1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Capture/Scan Citra </a:t>
          </a:r>
          <a:r>
            <a:rPr lang="en-US" dirty="0" err="1" smtClean="0">
              <a:solidFill>
                <a:schemeClr val="tx1"/>
              </a:solidFill>
            </a:rPr>
            <a:t>Kartu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Pos</a:t>
          </a:r>
          <a:endParaRPr lang="en-US" dirty="0">
            <a:solidFill>
              <a:schemeClr val="tx1"/>
            </a:solidFill>
          </a:endParaRPr>
        </a:p>
      </dgm:t>
    </dgm:pt>
    <dgm:pt modelId="{0B78F7C5-D7A7-48E4-9600-136819927695}" type="parTrans" cxnId="{1F4917BB-75AC-49D3-A329-304245BA4513}">
      <dgm:prSet/>
      <dgm:spPr/>
      <dgm:t>
        <a:bodyPr/>
        <a:lstStyle/>
        <a:p>
          <a:endParaRPr lang="en-US"/>
        </a:p>
      </dgm:t>
    </dgm:pt>
    <dgm:pt modelId="{943CAD48-EC8D-40E2-87D9-D62840C6A96F}" type="sibTrans" cxnId="{1F4917BB-75AC-49D3-A329-304245BA4513}">
      <dgm:prSet/>
      <dgm:spPr/>
      <dgm:t>
        <a:bodyPr/>
        <a:lstStyle/>
        <a:p>
          <a:endParaRPr lang="en-US"/>
        </a:p>
      </dgm:t>
    </dgm:pt>
    <dgm:pt modelId="{6ADBA888-4E7F-46F9-986E-4FD4BE548296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Potong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Pada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Posisi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Sesuai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Kotak-Kotak</a:t>
          </a:r>
          <a:endParaRPr lang="en-US" dirty="0">
            <a:solidFill>
              <a:schemeClr val="tx1"/>
            </a:solidFill>
          </a:endParaRPr>
        </a:p>
      </dgm:t>
    </dgm:pt>
    <dgm:pt modelId="{5F698313-4EA1-4070-BFF6-988ECFF89FA4}" type="parTrans" cxnId="{363AFB4B-7F72-4E82-A2B2-3D7EB016BC25}">
      <dgm:prSet/>
      <dgm:spPr/>
      <dgm:t>
        <a:bodyPr/>
        <a:lstStyle/>
        <a:p>
          <a:endParaRPr lang="en-US"/>
        </a:p>
      </dgm:t>
    </dgm:pt>
    <dgm:pt modelId="{B7A34284-6E72-481C-8DF5-2E01E78ED786}" type="sibTrans" cxnId="{363AFB4B-7F72-4E82-A2B2-3D7EB016BC25}">
      <dgm:prSet/>
      <dgm:spPr/>
      <dgm:t>
        <a:bodyPr/>
        <a:lstStyle/>
        <a:p>
          <a:endParaRPr lang="en-US"/>
        </a:p>
      </dgm:t>
    </dgm:pt>
    <dgm:pt modelId="{80014BD4-9D8C-43C8-BA9D-B76AF3D58565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Cek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Angka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Pada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Setiap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Kotak</a:t>
          </a:r>
          <a:endParaRPr lang="en-US" dirty="0">
            <a:solidFill>
              <a:schemeClr val="tx1"/>
            </a:solidFill>
          </a:endParaRPr>
        </a:p>
      </dgm:t>
    </dgm:pt>
    <dgm:pt modelId="{12F44B32-A341-42D7-A29C-91958D07EB06}" type="parTrans" cxnId="{EBDDAECE-B9EE-4C4F-81A5-C49A966D9281}">
      <dgm:prSet/>
      <dgm:spPr/>
      <dgm:t>
        <a:bodyPr/>
        <a:lstStyle/>
        <a:p>
          <a:endParaRPr lang="en-US"/>
        </a:p>
      </dgm:t>
    </dgm:pt>
    <dgm:pt modelId="{97FF0D0A-44CE-4AA9-9D1D-4E702D387829}" type="sibTrans" cxnId="{EBDDAECE-B9EE-4C4F-81A5-C49A966D9281}">
      <dgm:prSet/>
      <dgm:spPr/>
      <dgm:t>
        <a:bodyPr/>
        <a:lstStyle/>
        <a:p>
          <a:endParaRPr lang="en-US"/>
        </a:p>
      </dgm:t>
    </dgm:pt>
    <dgm:pt modelId="{87D7FFF0-D325-42D5-A46F-27517AD7454F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Pengenalan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Sesuai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Fitur</a:t>
          </a:r>
          <a:endParaRPr lang="en-US" dirty="0">
            <a:solidFill>
              <a:schemeClr val="tx1"/>
            </a:solidFill>
          </a:endParaRPr>
        </a:p>
      </dgm:t>
    </dgm:pt>
    <dgm:pt modelId="{903ED8FA-0FF6-48DC-B9EB-66E239C2E129}" type="parTrans" cxnId="{52F03590-DC85-4B1A-BD46-FAD77978525A}">
      <dgm:prSet/>
      <dgm:spPr/>
      <dgm:t>
        <a:bodyPr/>
        <a:lstStyle/>
        <a:p>
          <a:endParaRPr lang="en-US"/>
        </a:p>
      </dgm:t>
    </dgm:pt>
    <dgm:pt modelId="{02447788-8B1C-4706-99EA-69A61D0D7CEF}" type="sibTrans" cxnId="{52F03590-DC85-4B1A-BD46-FAD77978525A}">
      <dgm:prSet/>
      <dgm:spPr/>
      <dgm:t>
        <a:bodyPr/>
        <a:lstStyle/>
        <a:p>
          <a:endParaRPr lang="en-US"/>
        </a:p>
      </dgm:t>
    </dgm:pt>
    <dgm:pt modelId="{9FDD0A6D-C7EB-4F20-851C-C1E3492BAF23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Teks</a:t>
          </a:r>
          <a:r>
            <a:rPr lang="en-US" dirty="0" smtClean="0">
              <a:solidFill>
                <a:schemeClr val="tx1"/>
              </a:solidFill>
            </a:rPr>
            <a:t> Info </a:t>
          </a:r>
          <a:r>
            <a:rPr lang="en-US" dirty="0" err="1" smtClean="0">
              <a:solidFill>
                <a:schemeClr val="tx1"/>
              </a:solidFill>
            </a:rPr>
            <a:t>Nomor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Kode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Pos</a:t>
          </a:r>
          <a:endParaRPr lang="en-US" dirty="0">
            <a:solidFill>
              <a:schemeClr val="tx1"/>
            </a:solidFill>
          </a:endParaRPr>
        </a:p>
      </dgm:t>
    </dgm:pt>
    <dgm:pt modelId="{807CA8AB-DA8F-46FD-885E-B8B256DC6F2E}" type="parTrans" cxnId="{C7BB2A74-61D0-4A76-9439-F6C7A6BE978F}">
      <dgm:prSet/>
      <dgm:spPr/>
      <dgm:t>
        <a:bodyPr/>
        <a:lstStyle/>
        <a:p>
          <a:endParaRPr lang="en-AU"/>
        </a:p>
      </dgm:t>
    </dgm:pt>
    <dgm:pt modelId="{00985102-0C80-43D5-B57F-5863649F1436}" type="sibTrans" cxnId="{C7BB2A74-61D0-4A76-9439-F6C7A6BE978F}">
      <dgm:prSet/>
      <dgm:spPr/>
      <dgm:t>
        <a:bodyPr/>
        <a:lstStyle/>
        <a:p>
          <a:endParaRPr lang="en-AU"/>
        </a:p>
      </dgm:t>
    </dgm:pt>
    <dgm:pt modelId="{6C71D550-8C09-4AAD-803D-59517F3D198B}" type="pres">
      <dgm:prSet presAssocID="{A53EC971-E916-4616-A699-7B5A40835F10}" presName="Name0" presStyleCnt="0">
        <dgm:presLayoutVars>
          <dgm:dir/>
          <dgm:resizeHandles val="exact"/>
        </dgm:presLayoutVars>
      </dgm:prSet>
      <dgm:spPr/>
    </dgm:pt>
    <dgm:pt modelId="{3BCAB04A-BFF8-4714-83DE-AEC1BE509DD9}" type="pres">
      <dgm:prSet presAssocID="{C46C7BAB-1888-4510-BE8C-CE5A8BF00E18}" presName="node" presStyleLbl="node1" presStyleIdx="0" presStyleCnt="5" custLinFactNeighborY="42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ACC7A-36E0-4DD0-9051-ACF8D9BC3197}" type="pres">
      <dgm:prSet presAssocID="{943CAD48-EC8D-40E2-87D9-D62840C6A96F}" presName="sibTrans" presStyleLbl="sibTrans2D1" presStyleIdx="0" presStyleCnt="4"/>
      <dgm:spPr/>
      <dgm:t>
        <a:bodyPr/>
        <a:lstStyle/>
        <a:p>
          <a:endParaRPr lang="en-AU"/>
        </a:p>
      </dgm:t>
    </dgm:pt>
    <dgm:pt modelId="{54467E02-1833-4050-B822-C4544C26DB7D}" type="pres">
      <dgm:prSet presAssocID="{943CAD48-EC8D-40E2-87D9-D62840C6A96F}" presName="connectorText" presStyleLbl="sibTrans2D1" presStyleIdx="0" presStyleCnt="4"/>
      <dgm:spPr/>
      <dgm:t>
        <a:bodyPr/>
        <a:lstStyle/>
        <a:p>
          <a:endParaRPr lang="en-AU"/>
        </a:p>
      </dgm:t>
    </dgm:pt>
    <dgm:pt modelId="{0681B0CD-D8EC-4389-B766-6DEDF71FF332}" type="pres">
      <dgm:prSet presAssocID="{6ADBA888-4E7F-46F9-986E-4FD4BE548296}" presName="node" presStyleLbl="node1" presStyleIdx="1" presStyleCnt="5" custLinFactNeighborY="42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1B6EB-6B9D-4AA3-9F2D-84369A343813}" type="pres">
      <dgm:prSet presAssocID="{B7A34284-6E72-481C-8DF5-2E01E78ED786}" presName="sibTrans" presStyleLbl="sibTrans2D1" presStyleIdx="1" presStyleCnt="4"/>
      <dgm:spPr/>
      <dgm:t>
        <a:bodyPr/>
        <a:lstStyle/>
        <a:p>
          <a:endParaRPr lang="en-AU"/>
        </a:p>
      </dgm:t>
    </dgm:pt>
    <dgm:pt modelId="{8B52F6BB-D8A0-4D96-92A6-4343F3BF7437}" type="pres">
      <dgm:prSet presAssocID="{B7A34284-6E72-481C-8DF5-2E01E78ED786}" presName="connectorText" presStyleLbl="sibTrans2D1" presStyleIdx="1" presStyleCnt="4"/>
      <dgm:spPr/>
      <dgm:t>
        <a:bodyPr/>
        <a:lstStyle/>
        <a:p>
          <a:endParaRPr lang="en-AU"/>
        </a:p>
      </dgm:t>
    </dgm:pt>
    <dgm:pt modelId="{296340E2-8241-438C-88E4-48015FCEC47F}" type="pres">
      <dgm:prSet presAssocID="{80014BD4-9D8C-43C8-BA9D-B76AF3D58565}" presName="node" presStyleLbl="node1" presStyleIdx="2" presStyleCnt="5" custLinFactNeighborY="4257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02EC64E-0BF1-4304-8C93-7112EAB48BCA}" type="pres">
      <dgm:prSet presAssocID="{97FF0D0A-44CE-4AA9-9D1D-4E702D387829}" presName="sibTrans" presStyleLbl="sibTrans2D1" presStyleIdx="2" presStyleCnt="4"/>
      <dgm:spPr/>
      <dgm:t>
        <a:bodyPr/>
        <a:lstStyle/>
        <a:p>
          <a:endParaRPr lang="en-AU"/>
        </a:p>
      </dgm:t>
    </dgm:pt>
    <dgm:pt modelId="{BEBCFEDF-92F9-4C65-8E5B-369E67412C63}" type="pres">
      <dgm:prSet presAssocID="{97FF0D0A-44CE-4AA9-9D1D-4E702D387829}" presName="connectorText" presStyleLbl="sibTrans2D1" presStyleIdx="2" presStyleCnt="4"/>
      <dgm:spPr/>
      <dgm:t>
        <a:bodyPr/>
        <a:lstStyle/>
        <a:p>
          <a:endParaRPr lang="en-AU"/>
        </a:p>
      </dgm:t>
    </dgm:pt>
    <dgm:pt modelId="{326598A5-E13A-41AB-933C-FCE151122A74}" type="pres">
      <dgm:prSet presAssocID="{87D7FFF0-D325-42D5-A46F-27517AD7454F}" presName="node" presStyleLbl="node1" presStyleIdx="3" presStyleCnt="5" custLinFactNeighborX="572" custLinFactNeighborY="11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F06C00-5DCF-4D97-9572-F3A77AAE3A47}" type="pres">
      <dgm:prSet presAssocID="{02447788-8B1C-4706-99EA-69A61D0D7CEF}" presName="sibTrans" presStyleLbl="sibTrans2D1" presStyleIdx="3" presStyleCnt="4"/>
      <dgm:spPr/>
      <dgm:t>
        <a:bodyPr/>
        <a:lstStyle/>
        <a:p>
          <a:endParaRPr lang="en-AU"/>
        </a:p>
      </dgm:t>
    </dgm:pt>
    <dgm:pt modelId="{DC16EFF6-ECAE-436A-BD92-C7C6DA8FAE52}" type="pres">
      <dgm:prSet presAssocID="{02447788-8B1C-4706-99EA-69A61D0D7CEF}" presName="connectorText" presStyleLbl="sibTrans2D1" presStyleIdx="3" presStyleCnt="4"/>
      <dgm:spPr/>
      <dgm:t>
        <a:bodyPr/>
        <a:lstStyle/>
        <a:p>
          <a:endParaRPr lang="en-AU"/>
        </a:p>
      </dgm:t>
    </dgm:pt>
    <dgm:pt modelId="{36A65F5C-0F29-4892-A33D-08B7F60DCD6B}" type="pres">
      <dgm:prSet presAssocID="{9FDD0A6D-C7EB-4F20-851C-C1E3492BAF2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07263F9A-06CB-48A3-8C61-FED6F7369877}" type="presOf" srcId="{97FF0D0A-44CE-4AA9-9D1D-4E702D387829}" destId="{BEBCFEDF-92F9-4C65-8E5B-369E67412C63}" srcOrd="1" destOrd="0" presId="urn:microsoft.com/office/officeart/2005/8/layout/process1"/>
    <dgm:cxn modelId="{5A7E8320-850F-41D5-9541-11E3A3D1F397}" type="presOf" srcId="{97FF0D0A-44CE-4AA9-9D1D-4E702D387829}" destId="{B02EC64E-0BF1-4304-8C93-7112EAB48BCA}" srcOrd="0" destOrd="0" presId="urn:microsoft.com/office/officeart/2005/8/layout/process1"/>
    <dgm:cxn modelId="{9B215D48-6190-454A-B201-7D9488ED1A42}" type="presOf" srcId="{02447788-8B1C-4706-99EA-69A61D0D7CEF}" destId="{40F06C00-5DCF-4D97-9572-F3A77AAE3A47}" srcOrd="0" destOrd="0" presId="urn:microsoft.com/office/officeart/2005/8/layout/process1"/>
    <dgm:cxn modelId="{07B53664-EF87-489F-BFCF-4C1227F2AA7D}" type="presOf" srcId="{943CAD48-EC8D-40E2-87D9-D62840C6A96F}" destId="{C79ACC7A-36E0-4DD0-9051-ACF8D9BC3197}" srcOrd="0" destOrd="0" presId="urn:microsoft.com/office/officeart/2005/8/layout/process1"/>
    <dgm:cxn modelId="{07B49AB9-7EF8-491E-809E-E2D7D6490A63}" type="presOf" srcId="{80014BD4-9D8C-43C8-BA9D-B76AF3D58565}" destId="{296340E2-8241-438C-88E4-48015FCEC47F}" srcOrd="0" destOrd="0" presId="urn:microsoft.com/office/officeart/2005/8/layout/process1"/>
    <dgm:cxn modelId="{660A9B0C-4EFC-4951-998D-C359FD47BE45}" type="presOf" srcId="{87D7FFF0-D325-42D5-A46F-27517AD7454F}" destId="{326598A5-E13A-41AB-933C-FCE151122A74}" srcOrd="0" destOrd="0" presId="urn:microsoft.com/office/officeart/2005/8/layout/process1"/>
    <dgm:cxn modelId="{3B720194-8DE6-4A89-9C2B-3803E7149C59}" type="presOf" srcId="{B7A34284-6E72-481C-8DF5-2E01E78ED786}" destId="{07E1B6EB-6B9D-4AA3-9F2D-84369A343813}" srcOrd="0" destOrd="0" presId="urn:microsoft.com/office/officeart/2005/8/layout/process1"/>
    <dgm:cxn modelId="{CB6ED1CF-679E-463C-AFEB-50431F1E19BD}" type="presOf" srcId="{02447788-8B1C-4706-99EA-69A61D0D7CEF}" destId="{DC16EFF6-ECAE-436A-BD92-C7C6DA8FAE52}" srcOrd="1" destOrd="0" presId="urn:microsoft.com/office/officeart/2005/8/layout/process1"/>
    <dgm:cxn modelId="{52F03590-DC85-4B1A-BD46-FAD77978525A}" srcId="{A53EC971-E916-4616-A699-7B5A40835F10}" destId="{87D7FFF0-D325-42D5-A46F-27517AD7454F}" srcOrd="3" destOrd="0" parTransId="{903ED8FA-0FF6-48DC-B9EB-66E239C2E129}" sibTransId="{02447788-8B1C-4706-99EA-69A61D0D7CEF}"/>
    <dgm:cxn modelId="{F419A05D-01EE-4CD1-B0D4-3C566FAE6BE9}" type="presOf" srcId="{A53EC971-E916-4616-A699-7B5A40835F10}" destId="{6C71D550-8C09-4AAD-803D-59517F3D198B}" srcOrd="0" destOrd="0" presId="urn:microsoft.com/office/officeart/2005/8/layout/process1"/>
    <dgm:cxn modelId="{C7BB2A74-61D0-4A76-9439-F6C7A6BE978F}" srcId="{A53EC971-E916-4616-A699-7B5A40835F10}" destId="{9FDD0A6D-C7EB-4F20-851C-C1E3492BAF23}" srcOrd="4" destOrd="0" parTransId="{807CA8AB-DA8F-46FD-885E-B8B256DC6F2E}" sibTransId="{00985102-0C80-43D5-B57F-5863649F1436}"/>
    <dgm:cxn modelId="{363AFB4B-7F72-4E82-A2B2-3D7EB016BC25}" srcId="{A53EC971-E916-4616-A699-7B5A40835F10}" destId="{6ADBA888-4E7F-46F9-986E-4FD4BE548296}" srcOrd="1" destOrd="0" parTransId="{5F698313-4EA1-4070-BFF6-988ECFF89FA4}" sibTransId="{B7A34284-6E72-481C-8DF5-2E01E78ED786}"/>
    <dgm:cxn modelId="{EBDDAECE-B9EE-4C4F-81A5-C49A966D9281}" srcId="{A53EC971-E916-4616-A699-7B5A40835F10}" destId="{80014BD4-9D8C-43C8-BA9D-B76AF3D58565}" srcOrd="2" destOrd="0" parTransId="{12F44B32-A341-42D7-A29C-91958D07EB06}" sibTransId="{97FF0D0A-44CE-4AA9-9D1D-4E702D387829}"/>
    <dgm:cxn modelId="{8857DE06-D6C3-4EA4-BD47-39858B454BCC}" type="presOf" srcId="{6ADBA888-4E7F-46F9-986E-4FD4BE548296}" destId="{0681B0CD-D8EC-4389-B766-6DEDF71FF332}" srcOrd="0" destOrd="0" presId="urn:microsoft.com/office/officeart/2005/8/layout/process1"/>
    <dgm:cxn modelId="{54906DF3-C4AB-4AB7-A2D8-B9411706FACF}" type="presOf" srcId="{C46C7BAB-1888-4510-BE8C-CE5A8BF00E18}" destId="{3BCAB04A-BFF8-4714-83DE-AEC1BE509DD9}" srcOrd="0" destOrd="0" presId="urn:microsoft.com/office/officeart/2005/8/layout/process1"/>
    <dgm:cxn modelId="{B78158F8-EC9C-44D9-A769-3E91EC027AD8}" type="presOf" srcId="{9FDD0A6D-C7EB-4F20-851C-C1E3492BAF23}" destId="{36A65F5C-0F29-4892-A33D-08B7F60DCD6B}" srcOrd="0" destOrd="0" presId="urn:microsoft.com/office/officeart/2005/8/layout/process1"/>
    <dgm:cxn modelId="{1F4917BB-75AC-49D3-A329-304245BA4513}" srcId="{A53EC971-E916-4616-A699-7B5A40835F10}" destId="{C46C7BAB-1888-4510-BE8C-CE5A8BF00E18}" srcOrd="0" destOrd="0" parTransId="{0B78F7C5-D7A7-48E4-9600-136819927695}" sibTransId="{943CAD48-EC8D-40E2-87D9-D62840C6A96F}"/>
    <dgm:cxn modelId="{FB5FBF1F-2182-47D3-8C19-A8BD0F51A100}" type="presOf" srcId="{943CAD48-EC8D-40E2-87D9-D62840C6A96F}" destId="{54467E02-1833-4050-B822-C4544C26DB7D}" srcOrd="1" destOrd="0" presId="urn:microsoft.com/office/officeart/2005/8/layout/process1"/>
    <dgm:cxn modelId="{99E3C604-BC28-4D88-85E7-1EF0ADF8FE0D}" type="presOf" srcId="{B7A34284-6E72-481C-8DF5-2E01E78ED786}" destId="{8B52F6BB-D8A0-4D96-92A6-4343F3BF7437}" srcOrd="1" destOrd="0" presId="urn:microsoft.com/office/officeart/2005/8/layout/process1"/>
    <dgm:cxn modelId="{8E51B2DA-7134-457C-A74E-E7B0EF2F37E3}" type="presParOf" srcId="{6C71D550-8C09-4AAD-803D-59517F3D198B}" destId="{3BCAB04A-BFF8-4714-83DE-AEC1BE509DD9}" srcOrd="0" destOrd="0" presId="urn:microsoft.com/office/officeart/2005/8/layout/process1"/>
    <dgm:cxn modelId="{243CE6D9-BED8-43CB-B50C-7EF9216F88FF}" type="presParOf" srcId="{6C71D550-8C09-4AAD-803D-59517F3D198B}" destId="{C79ACC7A-36E0-4DD0-9051-ACF8D9BC3197}" srcOrd="1" destOrd="0" presId="urn:microsoft.com/office/officeart/2005/8/layout/process1"/>
    <dgm:cxn modelId="{7E6B5ADA-F683-4575-AB12-1D7737FBC7BE}" type="presParOf" srcId="{C79ACC7A-36E0-4DD0-9051-ACF8D9BC3197}" destId="{54467E02-1833-4050-B822-C4544C26DB7D}" srcOrd="0" destOrd="0" presId="urn:microsoft.com/office/officeart/2005/8/layout/process1"/>
    <dgm:cxn modelId="{0E67FA9C-F4D7-459F-9371-1BCD58958203}" type="presParOf" srcId="{6C71D550-8C09-4AAD-803D-59517F3D198B}" destId="{0681B0CD-D8EC-4389-B766-6DEDF71FF332}" srcOrd="2" destOrd="0" presId="urn:microsoft.com/office/officeart/2005/8/layout/process1"/>
    <dgm:cxn modelId="{198B1079-1138-4055-A6A8-2C68C4A6BC75}" type="presParOf" srcId="{6C71D550-8C09-4AAD-803D-59517F3D198B}" destId="{07E1B6EB-6B9D-4AA3-9F2D-84369A343813}" srcOrd="3" destOrd="0" presId="urn:microsoft.com/office/officeart/2005/8/layout/process1"/>
    <dgm:cxn modelId="{C0E880A5-0EC2-4DB4-A308-F959EBA5D65F}" type="presParOf" srcId="{07E1B6EB-6B9D-4AA3-9F2D-84369A343813}" destId="{8B52F6BB-D8A0-4D96-92A6-4343F3BF7437}" srcOrd="0" destOrd="0" presId="urn:microsoft.com/office/officeart/2005/8/layout/process1"/>
    <dgm:cxn modelId="{53C3C869-CC68-497B-A81F-F82E427284DE}" type="presParOf" srcId="{6C71D550-8C09-4AAD-803D-59517F3D198B}" destId="{296340E2-8241-438C-88E4-48015FCEC47F}" srcOrd="4" destOrd="0" presId="urn:microsoft.com/office/officeart/2005/8/layout/process1"/>
    <dgm:cxn modelId="{4377F709-3B15-41BE-975A-AF52CEB888CA}" type="presParOf" srcId="{6C71D550-8C09-4AAD-803D-59517F3D198B}" destId="{B02EC64E-0BF1-4304-8C93-7112EAB48BCA}" srcOrd="5" destOrd="0" presId="urn:microsoft.com/office/officeart/2005/8/layout/process1"/>
    <dgm:cxn modelId="{0E8916F7-B1A5-4070-B3FF-A18110FC86A6}" type="presParOf" srcId="{B02EC64E-0BF1-4304-8C93-7112EAB48BCA}" destId="{BEBCFEDF-92F9-4C65-8E5B-369E67412C63}" srcOrd="0" destOrd="0" presId="urn:microsoft.com/office/officeart/2005/8/layout/process1"/>
    <dgm:cxn modelId="{2E9E308C-411C-4A57-ACF4-C82328063D24}" type="presParOf" srcId="{6C71D550-8C09-4AAD-803D-59517F3D198B}" destId="{326598A5-E13A-41AB-933C-FCE151122A74}" srcOrd="6" destOrd="0" presId="urn:microsoft.com/office/officeart/2005/8/layout/process1"/>
    <dgm:cxn modelId="{305206EE-1CA7-4D87-8FFB-918C202B8E97}" type="presParOf" srcId="{6C71D550-8C09-4AAD-803D-59517F3D198B}" destId="{40F06C00-5DCF-4D97-9572-F3A77AAE3A47}" srcOrd="7" destOrd="0" presId="urn:microsoft.com/office/officeart/2005/8/layout/process1"/>
    <dgm:cxn modelId="{6E4D6FF1-BD1D-49A8-987F-914532CD6DD8}" type="presParOf" srcId="{40F06C00-5DCF-4D97-9572-F3A77AAE3A47}" destId="{DC16EFF6-ECAE-436A-BD92-C7C6DA8FAE52}" srcOrd="0" destOrd="0" presId="urn:microsoft.com/office/officeart/2005/8/layout/process1"/>
    <dgm:cxn modelId="{B752305F-65BA-4C3A-AACD-04024E042521}" type="presParOf" srcId="{6C71D550-8C09-4AAD-803D-59517F3D198B}" destId="{36A65F5C-0F29-4892-A33D-08B7F60DCD6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806224-4560-4EC8-90EF-C206533C2B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d-ID"/>
        </a:p>
      </dgm:t>
    </dgm:pt>
    <dgm:pt modelId="{7094CFBA-6252-431A-A0BB-E9F8081AA9A6}">
      <dgm:prSet/>
      <dgm:spPr/>
      <dgm:t>
        <a:bodyPr/>
        <a:lstStyle/>
        <a:p>
          <a:pPr rtl="0"/>
          <a:r>
            <a:rPr lang="id-ID" dirty="0" smtClean="0"/>
            <a:t>Reduksi Noise dan Bluring</a:t>
          </a:r>
          <a:endParaRPr lang="id-ID" dirty="0"/>
        </a:p>
      </dgm:t>
    </dgm:pt>
    <dgm:pt modelId="{CF101033-67FA-41FE-BF11-89D5F433C9FE}" type="parTrans" cxnId="{F60A3D6E-CD54-42CE-A06B-C367E46D205E}">
      <dgm:prSet/>
      <dgm:spPr/>
      <dgm:t>
        <a:bodyPr/>
        <a:lstStyle/>
        <a:p>
          <a:endParaRPr lang="id-ID"/>
        </a:p>
      </dgm:t>
    </dgm:pt>
    <dgm:pt modelId="{71D57598-8686-422E-812F-CC2BDFF67598}" type="sibTrans" cxnId="{F60A3D6E-CD54-42CE-A06B-C367E46D205E}">
      <dgm:prSet/>
      <dgm:spPr/>
      <dgm:t>
        <a:bodyPr/>
        <a:lstStyle/>
        <a:p>
          <a:endParaRPr lang="id-ID"/>
        </a:p>
      </dgm:t>
    </dgm:pt>
    <dgm:pt modelId="{3A3D9BCC-9A2D-4EF1-9F59-C1E12C3EAE0F}">
      <dgm:prSet/>
      <dgm:spPr/>
      <dgm:t>
        <a:bodyPr/>
        <a:lstStyle/>
        <a:p>
          <a:pPr rtl="0"/>
          <a:r>
            <a:rPr lang="id-ID" smtClean="0"/>
            <a:t>Filter rata-rata</a:t>
          </a:r>
          <a:endParaRPr lang="id-ID"/>
        </a:p>
      </dgm:t>
    </dgm:pt>
    <dgm:pt modelId="{2640712E-B2B5-4F56-A9F3-FBD22EC652A7}" type="parTrans" cxnId="{81010C1C-2ADD-4BBC-AF46-AE80830822BB}">
      <dgm:prSet/>
      <dgm:spPr/>
      <dgm:t>
        <a:bodyPr/>
        <a:lstStyle/>
        <a:p>
          <a:endParaRPr lang="id-ID"/>
        </a:p>
      </dgm:t>
    </dgm:pt>
    <dgm:pt modelId="{A1153AD9-E5B6-483C-94A3-AFE72977CD2E}" type="sibTrans" cxnId="{81010C1C-2ADD-4BBC-AF46-AE80830822BB}">
      <dgm:prSet/>
      <dgm:spPr/>
      <dgm:t>
        <a:bodyPr/>
        <a:lstStyle/>
        <a:p>
          <a:endParaRPr lang="id-ID"/>
        </a:p>
      </dgm:t>
    </dgm:pt>
    <dgm:pt modelId="{F057A93E-3BCD-47DA-9865-850F021D5599}">
      <dgm:prSet/>
      <dgm:spPr/>
      <dgm:t>
        <a:bodyPr/>
        <a:lstStyle/>
        <a:p>
          <a:pPr rtl="0"/>
          <a:r>
            <a:rPr lang="id-ID" smtClean="0"/>
            <a:t>Filter Gaussian</a:t>
          </a:r>
          <a:endParaRPr lang="id-ID"/>
        </a:p>
      </dgm:t>
    </dgm:pt>
    <dgm:pt modelId="{F8B0901F-C6BE-4E41-91C6-8E1B34ED6168}" type="parTrans" cxnId="{858C63BD-4B5B-44F1-AD94-1FA6B355371F}">
      <dgm:prSet/>
      <dgm:spPr/>
      <dgm:t>
        <a:bodyPr/>
        <a:lstStyle/>
        <a:p>
          <a:endParaRPr lang="id-ID"/>
        </a:p>
      </dgm:t>
    </dgm:pt>
    <dgm:pt modelId="{38CDF2EC-E71A-450B-AF15-0B0F12BBEAA6}" type="sibTrans" cxnId="{858C63BD-4B5B-44F1-AD94-1FA6B355371F}">
      <dgm:prSet/>
      <dgm:spPr/>
      <dgm:t>
        <a:bodyPr/>
        <a:lstStyle/>
        <a:p>
          <a:endParaRPr lang="id-ID"/>
        </a:p>
      </dgm:t>
    </dgm:pt>
    <dgm:pt modelId="{B4874ABB-C9C0-44F3-A50E-DD69EFE0712A}">
      <dgm:prSet/>
      <dgm:spPr/>
      <dgm:t>
        <a:bodyPr/>
        <a:lstStyle/>
        <a:p>
          <a:pPr rtl="0"/>
          <a:r>
            <a:rPr lang="id-ID" smtClean="0"/>
            <a:t>Filter Median</a:t>
          </a:r>
          <a:endParaRPr lang="id-ID"/>
        </a:p>
      </dgm:t>
    </dgm:pt>
    <dgm:pt modelId="{91E42690-3BB1-484F-A538-D208E61B1B54}" type="parTrans" cxnId="{2CC839F2-F22D-46E9-85F2-52D00BBF5121}">
      <dgm:prSet/>
      <dgm:spPr/>
      <dgm:t>
        <a:bodyPr/>
        <a:lstStyle/>
        <a:p>
          <a:endParaRPr lang="id-ID"/>
        </a:p>
      </dgm:t>
    </dgm:pt>
    <dgm:pt modelId="{CE6AEE20-0512-4104-8C97-B3C4EEAAA2DB}" type="sibTrans" cxnId="{2CC839F2-F22D-46E9-85F2-52D00BBF5121}">
      <dgm:prSet/>
      <dgm:spPr/>
      <dgm:t>
        <a:bodyPr/>
        <a:lstStyle/>
        <a:p>
          <a:endParaRPr lang="id-ID"/>
        </a:p>
      </dgm:t>
    </dgm:pt>
    <dgm:pt modelId="{0AF4BF15-DBD6-467C-A45C-F6FEE393882F}">
      <dgm:prSet/>
      <dgm:spPr/>
      <dgm:t>
        <a:bodyPr/>
        <a:lstStyle/>
        <a:p>
          <a:pPr rtl="0"/>
          <a:r>
            <a:rPr lang="id-ID" smtClean="0"/>
            <a:t>Deteksi Tepi</a:t>
          </a:r>
          <a:endParaRPr lang="id-ID"/>
        </a:p>
      </dgm:t>
    </dgm:pt>
    <dgm:pt modelId="{4364762A-A123-4CD9-9F98-822D696C7A29}" type="parTrans" cxnId="{6C6E7476-5298-4019-A42A-A66F1EF3B2DD}">
      <dgm:prSet/>
      <dgm:spPr/>
      <dgm:t>
        <a:bodyPr/>
        <a:lstStyle/>
        <a:p>
          <a:endParaRPr lang="id-ID"/>
        </a:p>
      </dgm:t>
    </dgm:pt>
    <dgm:pt modelId="{987E42AD-1192-4DD4-8814-66B74CB5397C}" type="sibTrans" cxnId="{6C6E7476-5298-4019-A42A-A66F1EF3B2DD}">
      <dgm:prSet/>
      <dgm:spPr/>
      <dgm:t>
        <a:bodyPr/>
        <a:lstStyle/>
        <a:p>
          <a:endParaRPr lang="id-ID"/>
        </a:p>
      </dgm:t>
    </dgm:pt>
    <dgm:pt modelId="{3DCA2E87-4E5F-4104-A6E7-33AF52A6F794}">
      <dgm:prSet/>
      <dgm:spPr/>
      <dgm:t>
        <a:bodyPr/>
        <a:lstStyle/>
        <a:p>
          <a:pPr rtl="0"/>
          <a:r>
            <a:rPr lang="id-ID" smtClean="0"/>
            <a:t>Metode Robert</a:t>
          </a:r>
          <a:endParaRPr lang="id-ID"/>
        </a:p>
      </dgm:t>
    </dgm:pt>
    <dgm:pt modelId="{EB725AEE-5F60-4ADC-B175-381A7673FAF8}" type="parTrans" cxnId="{68399A71-2AEA-4292-B1FD-0BE491E198FD}">
      <dgm:prSet/>
      <dgm:spPr/>
      <dgm:t>
        <a:bodyPr/>
        <a:lstStyle/>
        <a:p>
          <a:endParaRPr lang="id-ID"/>
        </a:p>
      </dgm:t>
    </dgm:pt>
    <dgm:pt modelId="{6F7686F4-8593-4A28-AE4D-C7913D1123AF}" type="sibTrans" cxnId="{68399A71-2AEA-4292-B1FD-0BE491E198FD}">
      <dgm:prSet/>
      <dgm:spPr/>
      <dgm:t>
        <a:bodyPr/>
        <a:lstStyle/>
        <a:p>
          <a:endParaRPr lang="id-ID"/>
        </a:p>
      </dgm:t>
    </dgm:pt>
    <dgm:pt modelId="{D2999014-D516-45D8-902D-CB6EA8CF483F}">
      <dgm:prSet/>
      <dgm:spPr/>
      <dgm:t>
        <a:bodyPr/>
        <a:lstStyle/>
        <a:p>
          <a:pPr rtl="0"/>
          <a:r>
            <a:rPr lang="id-ID" smtClean="0"/>
            <a:t>Metode Prewitt</a:t>
          </a:r>
          <a:endParaRPr lang="id-ID"/>
        </a:p>
      </dgm:t>
    </dgm:pt>
    <dgm:pt modelId="{2814BD00-3136-4E54-86AA-B66A41FE5D32}" type="parTrans" cxnId="{B7660D57-AC06-4E61-B283-DB29C08856E9}">
      <dgm:prSet/>
      <dgm:spPr/>
      <dgm:t>
        <a:bodyPr/>
        <a:lstStyle/>
        <a:p>
          <a:endParaRPr lang="id-ID"/>
        </a:p>
      </dgm:t>
    </dgm:pt>
    <dgm:pt modelId="{B36CC838-91FA-4866-AD1F-397ACC5D8881}" type="sibTrans" cxnId="{B7660D57-AC06-4E61-B283-DB29C08856E9}">
      <dgm:prSet/>
      <dgm:spPr/>
      <dgm:t>
        <a:bodyPr/>
        <a:lstStyle/>
        <a:p>
          <a:endParaRPr lang="id-ID"/>
        </a:p>
      </dgm:t>
    </dgm:pt>
    <dgm:pt modelId="{0F3319D0-60D1-4374-BB27-836BCBE44892}">
      <dgm:prSet/>
      <dgm:spPr/>
      <dgm:t>
        <a:bodyPr/>
        <a:lstStyle/>
        <a:p>
          <a:pPr rtl="0"/>
          <a:r>
            <a:rPr lang="id-ID" smtClean="0"/>
            <a:t>Metode Sobel</a:t>
          </a:r>
          <a:endParaRPr lang="id-ID"/>
        </a:p>
      </dgm:t>
    </dgm:pt>
    <dgm:pt modelId="{9A2D1676-F9E8-405E-846C-2836A3524710}" type="parTrans" cxnId="{A79A8F1E-8B1F-432F-B75C-A40EFB31B1B5}">
      <dgm:prSet/>
      <dgm:spPr/>
      <dgm:t>
        <a:bodyPr/>
        <a:lstStyle/>
        <a:p>
          <a:endParaRPr lang="id-ID"/>
        </a:p>
      </dgm:t>
    </dgm:pt>
    <dgm:pt modelId="{90B8DEDD-96D7-4127-BBB3-8A209C21ADB3}" type="sibTrans" cxnId="{A79A8F1E-8B1F-432F-B75C-A40EFB31B1B5}">
      <dgm:prSet/>
      <dgm:spPr/>
      <dgm:t>
        <a:bodyPr/>
        <a:lstStyle/>
        <a:p>
          <a:endParaRPr lang="id-ID"/>
        </a:p>
      </dgm:t>
    </dgm:pt>
    <dgm:pt modelId="{D59B5D61-8E1F-4CBC-8DEF-10C5A163166A}">
      <dgm:prSet/>
      <dgm:spPr/>
      <dgm:t>
        <a:bodyPr/>
        <a:lstStyle/>
        <a:p>
          <a:pPr rtl="0"/>
          <a:r>
            <a:rPr lang="id-ID" smtClean="0"/>
            <a:t>Metode Canny</a:t>
          </a:r>
          <a:endParaRPr lang="id-ID"/>
        </a:p>
      </dgm:t>
    </dgm:pt>
    <dgm:pt modelId="{118F718F-D5E4-4620-9B8E-AC5B15C1FD7A}" type="parTrans" cxnId="{A0409134-120E-4CDD-9DB1-072951FF59D5}">
      <dgm:prSet/>
      <dgm:spPr/>
      <dgm:t>
        <a:bodyPr/>
        <a:lstStyle/>
        <a:p>
          <a:endParaRPr lang="id-ID"/>
        </a:p>
      </dgm:t>
    </dgm:pt>
    <dgm:pt modelId="{67A81E41-0C64-442E-93D8-0876FA4C6391}" type="sibTrans" cxnId="{A0409134-120E-4CDD-9DB1-072951FF59D5}">
      <dgm:prSet/>
      <dgm:spPr/>
      <dgm:t>
        <a:bodyPr/>
        <a:lstStyle/>
        <a:p>
          <a:endParaRPr lang="id-ID"/>
        </a:p>
      </dgm:t>
    </dgm:pt>
    <dgm:pt modelId="{5A54AF86-07C9-4936-9BE7-01A245C30503}" type="pres">
      <dgm:prSet presAssocID="{42806224-4560-4EC8-90EF-C206533C2B7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1A92DEAC-C3B9-41F3-950D-3B71CB2D7879}" type="pres">
      <dgm:prSet presAssocID="{7094CFBA-6252-431A-A0BB-E9F8081AA9A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D6D954C-EEE9-443B-A416-9B6CEAC8DCB7}" type="pres">
      <dgm:prSet presAssocID="{7094CFBA-6252-431A-A0BB-E9F8081AA9A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C819F88-9A94-428F-B2A1-B5A0C9C38C23}" type="pres">
      <dgm:prSet presAssocID="{0AF4BF15-DBD6-467C-A45C-F6FEE393882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3CC602F-1F32-46F3-8C8E-2A22D7E806C9}" type="pres">
      <dgm:prSet presAssocID="{0AF4BF15-DBD6-467C-A45C-F6FEE393882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58C63BD-4B5B-44F1-AD94-1FA6B355371F}" srcId="{7094CFBA-6252-431A-A0BB-E9F8081AA9A6}" destId="{F057A93E-3BCD-47DA-9865-850F021D5599}" srcOrd="1" destOrd="0" parTransId="{F8B0901F-C6BE-4E41-91C6-8E1B34ED6168}" sibTransId="{38CDF2EC-E71A-450B-AF15-0B0F12BBEAA6}"/>
    <dgm:cxn modelId="{0FC10F74-0867-496A-8AAC-8D9C2A1AD347}" type="presOf" srcId="{D59B5D61-8E1F-4CBC-8DEF-10C5A163166A}" destId="{A3CC602F-1F32-46F3-8C8E-2A22D7E806C9}" srcOrd="0" destOrd="3" presId="urn:microsoft.com/office/officeart/2005/8/layout/vList2"/>
    <dgm:cxn modelId="{81010C1C-2ADD-4BBC-AF46-AE80830822BB}" srcId="{7094CFBA-6252-431A-A0BB-E9F8081AA9A6}" destId="{3A3D9BCC-9A2D-4EF1-9F59-C1E12C3EAE0F}" srcOrd="0" destOrd="0" parTransId="{2640712E-B2B5-4F56-A9F3-FBD22EC652A7}" sibTransId="{A1153AD9-E5B6-483C-94A3-AFE72977CD2E}"/>
    <dgm:cxn modelId="{09F6CCEE-EA2B-4990-886F-78CCAD054D2B}" type="presOf" srcId="{7094CFBA-6252-431A-A0BB-E9F8081AA9A6}" destId="{1A92DEAC-C3B9-41F3-950D-3B71CB2D7879}" srcOrd="0" destOrd="0" presId="urn:microsoft.com/office/officeart/2005/8/layout/vList2"/>
    <dgm:cxn modelId="{A79A8F1E-8B1F-432F-B75C-A40EFB31B1B5}" srcId="{0AF4BF15-DBD6-467C-A45C-F6FEE393882F}" destId="{0F3319D0-60D1-4374-BB27-836BCBE44892}" srcOrd="2" destOrd="0" parTransId="{9A2D1676-F9E8-405E-846C-2836A3524710}" sibTransId="{90B8DEDD-96D7-4127-BBB3-8A209C21ADB3}"/>
    <dgm:cxn modelId="{42B57B18-90EA-4CB3-A7B7-0556DB42EDE1}" type="presOf" srcId="{3DCA2E87-4E5F-4104-A6E7-33AF52A6F794}" destId="{A3CC602F-1F32-46F3-8C8E-2A22D7E806C9}" srcOrd="0" destOrd="0" presId="urn:microsoft.com/office/officeart/2005/8/layout/vList2"/>
    <dgm:cxn modelId="{87A87B1A-57E3-41FF-8FAB-4208707E54DC}" type="presOf" srcId="{42806224-4560-4EC8-90EF-C206533C2B7C}" destId="{5A54AF86-07C9-4936-9BE7-01A245C30503}" srcOrd="0" destOrd="0" presId="urn:microsoft.com/office/officeart/2005/8/layout/vList2"/>
    <dgm:cxn modelId="{2CC839F2-F22D-46E9-85F2-52D00BBF5121}" srcId="{7094CFBA-6252-431A-A0BB-E9F8081AA9A6}" destId="{B4874ABB-C9C0-44F3-A50E-DD69EFE0712A}" srcOrd="2" destOrd="0" parTransId="{91E42690-3BB1-484F-A538-D208E61B1B54}" sibTransId="{CE6AEE20-0512-4104-8C97-B3C4EEAAA2DB}"/>
    <dgm:cxn modelId="{68399A71-2AEA-4292-B1FD-0BE491E198FD}" srcId="{0AF4BF15-DBD6-467C-A45C-F6FEE393882F}" destId="{3DCA2E87-4E5F-4104-A6E7-33AF52A6F794}" srcOrd="0" destOrd="0" parTransId="{EB725AEE-5F60-4ADC-B175-381A7673FAF8}" sibTransId="{6F7686F4-8593-4A28-AE4D-C7913D1123AF}"/>
    <dgm:cxn modelId="{780F5F4D-E375-4E93-9EDA-91BF3D7AF6D0}" type="presOf" srcId="{0AF4BF15-DBD6-467C-A45C-F6FEE393882F}" destId="{AC819F88-9A94-428F-B2A1-B5A0C9C38C23}" srcOrd="0" destOrd="0" presId="urn:microsoft.com/office/officeart/2005/8/layout/vList2"/>
    <dgm:cxn modelId="{6C6E7476-5298-4019-A42A-A66F1EF3B2DD}" srcId="{42806224-4560-4EC8-90EF-C206533C2B7C}" destId="{0AF4BF15-DBD6-467C-A45C-F6FEE393882F}" srcOrd="1" destOrd="0" parTransId="{4364762A-A123-4CD9-9F98-822D696C7A29}" sibTransId="{987E42AD-1192-4DD4-8814-66B74CB5397C}"/>
    <dgm:cxn modelId="{FC55F3CF-9E6D-4418-97E1-F8D27572116C}" type="presOf" srcId="{F057A93E-3BCD-47DA-9865-850F021D5599}" destId="{0D6D954C-EEE9-443B-A416-9B6CEAC8DCB7}" srcOrd="0" destOrd="1" presId="urn:microsoft.com/office/officeart/2005/8/layout/vList2"/>
    <dgm:cxn modelId="{A0C3C1E1-45DC-4315-8C70-9B23761093FB}" type="presOf" srcId="{3A3D9BCC-9A2D-4EF1-9F59-C1E12C3EAE0F}" destId="{0D6D954C-EEE9-443B-A416-9B6CEAC8DCB7}" srcOrd="0" destOrd="0" presId="urn:microsoft.com/office/officeart/2005/8/layout/vList2"/>
    <dgm:cxn modelId="{A0409134-120E-4CDD-9DB1-072951FF59D5}" srcId="{0AF4BF15-DBD6-467C-A45C-F6FEE393882F}" destId="{D59B5D61-8E1F-4CBC-8DEF-10C5A163166A}" srcOrd="3" destOrd="0" parTransId="{118F718F-D5E4-4620-9B8E-AC5B15C1FD7A}" sibTransId="{67A81E41-0C64-442E-93D8-0876FA4C6391}"/>
    <dgm:cxn modelId="{D03ECF62-C19A-4CFB-8364-9463E728F60C}" type="presOf" srcId="{0F3319D0-60D1-4374-BB27-836BCBE44892}" destId="{A3CC602F-1F32-46F3-8C8E-2A22D7E806C9}" srcOrd="0" destOrd="2" presId="urn:microsoft.com/office/officeart/2005/8/layout/vList2"/>
    <dgm:cxn modelId="{B7660D57-AC06-4E61-B283-DB29C08856E9}" srcId="{0AF4BF15-DBD6-467C-A45C-F6FEE393882F}" destId="{D2999014-D516-45D8-902D-CB6EA8CF483F}" srcOrd="1" destOrd="0" parTransId="{2814BD00-3136-4E54-86AA-B66A41FE5D32}" sibTransId="{B36CC838-91FA-4866-AD1F-397ACC5D8881}"/>
    <dgm:cxn modelId="{02AEE243-6C2F-46A1-8406-65624993E122}" type="presOf" srcId="{B4874ABB-C9C0-44F3-A50E-DD69EFE0712A}" destId="{0D6D954C-EEE9-443B-A416-9B6CEAC8DCB7}" srcOrd="0" destOrd="2" presId="urn:microsoft.com/office/officeart/2005/8/layout/vList2"/>
    <dgm:cxn modelId="{F60A3D6E-CD54-42CE-A06B-C367E46D205E}" srcId="{42806224-4560-4EC8-90EF-C206533C2B7C}" destId="{7094CFBA-6252-431A-A0BB-E9F8081AA9A6}" srcOrd="0" destOrd="0" parTransId="{CF101033-67FA-41FE-BF11-89D5F433C9FE}" sibTransId="{71D57598-8686-422E-812F-CC2BDFF67598}"/>
    <dgm:cxn modelId="{D4F41E57-8AB7-4BD1-9B4A-37AF76D86AE5}" type="presOf" srcId="{D2999014-D516-45D8-902D-CB6EA8CF483F}" destId="{A3CC602F-1F32-46F3-8C8E-2A22D7E806C9}" srcOrd="0" destOrd="1" presId="urn:microsoft.com/office/officeart/2005/8/layout/vList2"/>
    <dgm:cxn modelId="{BEB9A2B8-53E7-4275-8000-1768CB82A8F7}" type="presParOf" srcId="{5A54AF86-07C9-4936-9BE7-01A245C30503}" destId="{1A92DEAC-C3B9-41F3-950D-3B71CB2D7879}" srcOrd="0" destOrd="0" presId="urn:microsoft.com/office/officeart/2005/8/layout/vList2"/>
    <dgm:cxn modelId="{22FAEC22-DFFA-499A-8F75-CA9A759B202D}" type="presParOf" srcId="{5A54AF86-07C9-4936-9BE7-01A245C30503}" destId="{0D6D954C-EEE9-443B-A416-9B6CEAC8DCB7}" srcOrd="1" destOrd="0" presId="urn:microsoft.com/office/officeart/2005/8/layout/vList2"/>
    <dgm:cxn modelId="{1764F49D-E55C-48A5-A206-751723614E8F}" type="presParOf" srcId="{5A54AF86-07C9-4936-9BE7-01A245C30503}" destId="{AC819F88-9A94-428F-B2A1-B5A0C9C38C23}" srcOrd="2" destOrd="0" presId="urn:microsoft.com/office/officeart/2005/8/layout/vList2"/>
    <dgm:cxn modelId="{91F05C80-C8FC-480B-8828-EEED222DB994}" type="presParOf" srcId="{5A54AF86-07C9-4936-9BE7-01A245C30503}" destId="{A3CC602F-1F32-46F3-8C8E-2A22D7E806C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B6AA4-AF1B-41F3-BBA7-250DF9EF6C52}">
      <dsp:nvSpPr>
        <dsp:cNvPr id="0" name=""/>
        <dsp:cNvSpPr/>
      </dsp:nvSpPr>
      <dsp:spPr>
        <a:xfrm>
          <a:off x="0" y="262520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C57F5-1CF3-4152-B42F-862EF2728238}">
      <dsp:nvSpPr>
        <dsp:cNvPr id="0" name=""/>
        <dsp:cNvSpPr/>
      </dsp:nvSpPr>
      <dsp:spPr>
        <a:xfrm>
          <a:off x="391025" y="129680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dirty="0" smtClean="0"/>
            <a:t>Dasar-dasar pengolahan citra meliputi pengambilan citra, model citra,dan pemrosesan citra</a:t>
          </a:r>
          <a:r>
            <a:rPr lang="en-US" sz="1050" kern="1200" dirty="0" smtClean="0"/>
            <a:t>.  </a:t>
          </a:r>
          <a:endParaRPr lang="en-US" sz="1050" kern="1200" dirty="0"/>
        </a:p>
      </dsp:txBody>
      <dsp:txXfrm>
        <a:off x="403994" y="142649"/>
        <a:ext cx="5448418" cy="239742"/>
      </dsp:txXfrm>
    </dsp:sp>
    <dsp:sp modelId="{60E59FF4-88D8-440F-B4A8-41528222492C}">
      <dsp:nvSpPr>
        <dsp:cNvPr id="0" name=""/>
        <dsp:cNvSpPr/>
      </dsp:nvSpPr>
      <dsp:spPr>
        <a:xfrm>
          <a:off x="0" y="70889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0D145-304A-472D-8B56-6D15982B97A3}">
      <dsp:nvSpPr>
        <dsp:cNvPr id="0" name=""/>
        <dsp:cNvSpPr/>
      </dsp:nvSpPr>
      <dsp:spPr>
        <a:xfrm>
          <a:off x="391025" y="537920"/>
          <a:ext cx="5474356" cy="30381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id-ID" sz="1050" kern="1200" dirty="0" smtClean="0"/>
            <a:t>Pengantar s</a:t>
          </a:r>
          <a:r>
            <a:rPr lang="en-US" sz="1050" kern="1200" dirty="0" err="1" smtClean="0"/>
            <a:t>istem</a:t>
          </a:r>
          <a:r>
            <a:rPr lang="en-US" sz="1050" kern="1200" dirty="0" smtClean="0"/>
            <a:t> </a:t>
          </a:r>
          <a:r>
            <a:rPr lang="en-US" sz="1050" kern="1200" dirty="0" err="1" smtClean="0"/>
            <a:t>penglihatan</a:t>
          </a:r>
          <a:r>
            <a:rPr lang="en-US" sz="1050" kern="1200" dirty="0" smtClean="0"/>
            <a:t> </a:t>
          </a:r>
          <a:r>
            <a:rPr lang="en-US" sz="1050" kern="1200" dirty="0" err="1" smtClean="0"/>
            <a:t>manusia</a:t>
          </a:r>
          <a:r>
            <a:rPr lang="en-US" sz="1050" kern="1200" dirty="0" smtClean="0"/>
            <a:t> </a:t>
          </a:r>
          <a:r>
            <a:rPr lang="en-US" sz="1050" kern="1200" dirty="0" err="1" smtClean="0"/>
            <a:t>dan</a:t>
          </a:r>
          <a:r>
            <a:rPr lang="en-US" sz="1050" kern="1200" dirty="0" smtClean="0"/>
            <a:t> </a:t>
          </a:r>
          <a:r>
            <a:rPr lang="id-ID" sz="1050" kern="1200" dirty="0" smtClean="0"/>
            <a:t>c</a:t>
          </a:r>
          <a:r>
            <a:rPr lang="en-US" sz="1050" kern="1200" smtClean="0"/>
            <a:t>omputer</a:t>
          </a:r>
          <a:endParaRPr lang="en-US" sz="1050" kern="1200" dirty="0" smtClean="0"/>
        </a:p>
      </dsp:txBody>
      <dsp:txXfrm>
        <a:off x="405856" y="552751"/>
        <a:ext cx="5444694" cy="274151"/>
      </dsp:txXfrm>
    </dsp:sp>
    <dsp:sp modelId="{AAE1EFEC-E8B2-4D21-82CC-91EF4598F63C}">
      <dsp:nvSpPr>
        <dsp:cNvPr id="0" name=""/>
        <dsp:cNvSpPr/>
      </dsp:nvSpPr>
      <dsp:spPr>
        <a:xfrm>
          <a:off x="0" y="111713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98142-C064-4BBA-AE9F-978C750C075A}">
      <dsp:nvSpPr>
        <dsp:cNvPr id="0" name=""/>
        <dsp:cNvSpPr/>
      </dsp:nvSpPr>
      <dsp:spPr>
        <a:xfrm>
          <a:off x="391025" y="98429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err="1" smtClean="0"/>
            <a:t>Perbaikan</a:t>
          </a:r>
          <a:r>
            <a:rPr lang="en-US" sz="1050" kern="1200" dirty="0" smtClean="0"/>
            <a:t> </a:t>
          </a:r>
          <a:r>
            <a:rPr lang="en-US" sz="1050" kern="1200" dirty="0" err="1" smtClean="0"/>
            <a:t>kualitas</a:t>
          </a:r>
          <a:r>
            <a:rPr lang="en-US" sz="1050" kern="1200" dirty="0" smtClean="0"/>
            <a:t> </a:t>
          </a:r>
          <a:r>
            <a:rPr lang="en-US" sz="1050" kern="1200" dirty="0" err="1" smtClean="0"/>
            <a:t>citra</a:t>
          </a:r>
          <a:endParaRPr lang="en-US" sz="1050" kern="1200" dirty="0"/>
        </a:p>
      </dsp:txBody>
      <dsp:txXfrm>
        <a:off x="403994" y="997262"/>
        <a:ext cx="5448418" cy="239742"/>
      </dsp:txXfrm>
    </dsp:sp>
    <dsp:sp modelId="{277E7718-294A-45F7-8C71-B047ED8B5BEB}">
      <dsp:nvSpPr>
        <dsp:cNvPr id="0" name=""/>
        <dsp:cNvSpPr/>
      </dsp:nvSpPr>
      <dsp:spPr>
        <a:xfrm>
          <a:off x="0" y="152537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25686-424C-497D-B5B2-C288773D3FC8}">
      <dsp:nvSpPr>
        <dsp:cNvPr id="0" name=""/>
        <dsp:cNvSpPr/>
      </dsp:nvSpPr>
      <dsp:spPr>
        <a:xfrm>
          <a:off x="391025" y="139253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smtClean="0"/>
            <a:t>F</a:t>
          </a:r>
          <a:r>
            <a:rPr lang="en-US" sz="1050" kern="1200" smtClean="0"/>
            <a:t>iltering citra</a:t>
          </a:r>
          <a:r>
            <a:rPr lang="id-ID" sz="1050" kern="1200" smtClean="0"/>
            <a:t> </a:t>
          </a:r>
          <a:endParaRPr lang="en-US" sz="1050" kern="1200" dirty="0"/>
        </a:p>
      </dsp:txBody>
      <dsp:txXfrm>
        <a:off x="403994" y="1405502"/>
        <a:ext cx="5448418" cy="239742"/>
      </dsp:txXfrm>
    </dsp:sp>
    <dsp:sp modelId="{16CD0CBA-E7F2-4F0E-96CB-7B800AA50162}">
      <dsp:nvSpPr>
        <dsp:cNvPr id="0" name=""/>
        <dsp:cNvSpPr/>
      </dsp:nvSpPr>
      <dsp:spPr>
        <a:xfrm>
          <a:off x="0" y="193361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59B2B-E5E9-46BF-842A-69835ACE7491}">
      <dsp:nvSpPr>
        <dsp:cNvPr id="0" name=""/>
        <dsp:cNvSpPr/>
      </dsp:nvSpPr>
      <dsp:spPr>
        <a:xfrm>
          <a:off x="391025" y="180077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smtClean="0"/>
            <a:t>R</a:t>
          </a:r>
          <a:r>
            <a:rPr lang="en-US" sz="1050" kern="1200" smtClean="0"/>
            <a:t>eduksi noise pada citra</a:t>
          </a:r>
          <a:endParaRPr lang="en-US" sz="1050" kern="1200" dirty="0"/>
        </a:p>
      </dsp:txBody>
      <dsp:txXfrm>
        <a:off x="403994" y="1813742"/>
        <a:ext cx="5448418" cy="239742"/>
      </dsp:txXfrm>
    </dsp:sp>
    <dsp:sp modelId="{9672540E-19D5-4739-B7D7-5A6B55000212}">
      <dsp:nvSpPr>
        <dsp:cNvPr id="0" name=""/>
        <dsp:cNvSpPr/>
      </dsp:nvSpPr>
      <dsp:spPr>
        <a:xfrm>
          <a:off x="0" y="234185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3FAA53-56CD-46FB-A6D3-E2A86856E714}">
      <dsp:nvSpPr>
        <dsp:cNvPr id="0" name=""/>
        <dsp:cNvSpPr/>
      </dsp:nvSpPr>
      <dsp:spPr>
        <a:xfrm>
          <a:off x="391025" y="220901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smtClean="0"/>
            <a:t>D</a:t>
          </a:r>
          <a:r>
            <a:rPr lang="en-US" sz="1050" kern="1200" smtClean="0"/>
            <a:t>eteksi tepi citra</a:t>
          </a:r>
          <a:endParaRPr lang="en-US" sz="1050" kern="1200" dirty="0" smtClean="0"/>
        </a:p>
      </dsp:txBody>
      <dsp:txXfrm>
        <a:off x="403994" y="2221982"/>
        <a:ext cx="5448418" cy="239742"/>
      </dsp:txXfrm>
    </dsp:sp>
    <dsp:sp modelId="{9EF51729-614F-4EB8-B01A-53FC14DB2499}">
      <dsp:nvSpPr>
        <dsp:cNvPr id="0" name=""/>
        <dsp:cNvSpPr/>
      </dsp:nvSpPr>
      <dsp:spPr>
        <a:xfrm>
          <a:off x="0" y="275009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EB71E-F07C-49AE-BBB4-F671DCDE320E}">
      <dsp:nvSpPr>
        <dsp:cNvPr id="0" name=""/>
        <dsp:cNvSpPr/>
      </dsp:nvSpPr>
      <dsp:spPr>
        <a:xfrm>
          <a:off x="391025" y="261725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smtClean="0"/>
            <a:t>C</a:t>
          </a:r>
          <a:r>
            <a:rPr lang="en-US" sz="1050" kern="1200" smtClean="0"/>
            <a:t>itra berwarna</a:t>
          </a:r>
          <a:r>
            <a:rPr lang="id-ID" sz="1050" kern="1200" smtClean="0"/>
            <a:t> </a:t>
          </a:r>
          <a:endParaRPr lang="en-US" sz="1050" kern="1200" dirty="0" smtClean="0"/>
        </a:p>
      </dsp:txBody>
      <dsp:txXfrm>
        <a:off x="403994" y="2630222"/>
        <a:ext cx="5448418" cy="239742"/>
      </dsp:txXfrm>
    </dsp:sp>
    <dsp:sp modelId="{9DDD5188-0418-4C0B-909F-9435C48EEB51}">
      <dsp:nvSpPr>
        <dsp:cNvPr id="0" name=""/>
        <dsp:cNvSpPr/>
      </dsp:nvSpPr>
      <dsp:spPr>
        <a:xfrm>
          <a:off x="0" y="315833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7D1A8-298C-4F39-872B-B34D0A25E478}">
      <dsp:nvSpPr>
        <dsp:cNvPr id="0" name=""/>
        <dsp:cNvSpPr/>
      </dsp:nvSpPr>
      <dsp:spPr>
        <a:xfrm>
          <a:off x="391025" y="302549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smtClean="0"/>
            <a:t>E</a:t>
          </a:r>
          <a:r>
            <a:rPr lang="en-US" sz="1050" kern="1200" smtClean="0"/>
            <a:t>ktraksi fitur </a:t>
          </a:r>
          <a:r>
            <a:rPr lang="id-ID" sz="1050" kern="1200" smtClean="0"/>
            <a:t>warna </a:t>
          </a:r>
          <a:r>
            <a:rPr lang="en-US" sz="1050" kern="1200" smtClean="0"/>
            <a:t>pada citra</a:t>
          </a:r>
          <a:endParaRPr lang="en-US" sz="1050" kern="1200" dirty="0"/>
        </a:p>
      </dsp:txBody>
      <dsp:txXfrm>
        <a:off x="403994" y="3038462"/>
        <a:ext cx="5448418" cy="239742"/>
      </dsp:txXfrm>
    </dsp:sp>
    <dsp:sp modelId="{A8C0D2D7-5F75-4D8B-B3D4-9524ECBBCA84}">
      <dsp:nvSpPr>
        <dsp:cNvPr id="0" name=""/>
        <dsp:cNvSpPr/>
      </dsp:nvSpPr>
      <dsp:spPr>
        <a:xfrm>
          <a:off x="0" y="356657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17E43-DFE5-46BD-B85A-26E6CAA0B765}">
      <dsp:nvSpPr>
        <dsp:cNvPr id="0" name=""/>
        <dsp:cNvSpPr/>
      </dsp:nvSpPr>
      <dsp:spPr>
        <a:xfrm>
          <a:off x="391025" y="343373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smtClean="0"/>
            <a:t>Ekstraksi f</a:t>
          </a:r>
          <a:r>
            <a:rPr lang="en-US" sz="1050" kern="1200" smtClean="0"/>
            <a:t>itur bentuk</a:t>
          </a:r>
          <a:r>
            <a:rPr lang="id-ID" sz="1050" kern="1200" smtClean="0"/>
            <a:t> citra</a:t>
          </a:r>
          <a:endParaRPr lang="en-US" sz="1050" kern="1200" dirty="0" smtClean="0"/>
        </a:p>
      </dsp:txBody>
      <dsp:txXfrm>
        <a:off x="403994" y="3446702"/>
        <a:ext cx="5448418" cy="239742"/>
      </dsp:txXfrm>
    </dsp:sp>
    <dsp:sp modelId="{9F2CD043-90DD-4AC4-A0E3-C669F2CD94A6}">
      <dsp:nvSpPr>
        <dsp:cNvPr id="0" name=""/>
        <dsp:cNvSpPr/>
      </dsp:nvSpPr>
      <dsp:spPr>
        <a:xfrm>
          <a:off x="0" y="397481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F728B-9583-4782-BDEE-0885ECCDE317}">
      <dsp:nvSpPr>
        <dsp:cNvPr id="0" name=""/>
        <dsp:cNvSpPr/>
      </dsp:nvSpPr>
      <dsp:spPr>
        <a:xfrm>
          <a:off x="391025" y="384197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smtClean="0"/>
            <a:t>Morfologi </a:t>
          </a:r>
          <a:endParaRPr lang="en-US" sz="1050" kern="1200" dirty="0" smtClean="0"/>
        </a:p>
      </dsp:txBody>
      <dsp:txXfrm>
        <a:off x="403994" y="3854942"/>
        <a:ext cx="5448418" cy="239742"/>
      </dsp:txXfrm>
    </dsp:sp>
    <dsp:sp modelId="{544435C1-F735-4E2C-8689-748B40C0304E}">
      <dsp:nvSpPr>
        <dsp:cNvPr id="0" name=""/>
        <dsp:cNvSpPr/>
      </dsp:nvSpPr>
      <dsp:spPr>
        <a:xfrm>
          <a:off x="0" y="438305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1E785-E446-4462-8191-B7FA4662D9EF}">
      <dsp:nvSpPr>
        <dsp:cNvPr id="0" name=""/>
        <dsp:cNvSpPr/>
      </dsp:nvSpPr>
      <dsp:spPr>
        <a:xfrm>
          <a:off x="391025" y="425021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Apikasi pengolahan citra dengan fitur warna </a:t>
          </a:r>
          <a:endParaRPr lang="en-US" sz="1050" kern="1200" dirty="0" smtClean="0"/>
        </a:p>
      </dsp:txBody>
      <dsp:txXfrm>
        <a:off x="403994" y="4263182"/>
        <a:ext cx="5448418" cy="239742"/>
      </dsp:txXfrm>
    </dsp:sp>
    <dsp:sp modelId="{438ECB8A-E168-4ADB-AF08-EA580B3C1633}">
      <dsp:nvSpPr>
        <dsp:cNvPr id="0" name=""/>
        <dsp:cNvSpPr/>
      </dsp:nvSpPr>
      <dsp:spPr>
        <a:xfrm>
          <a:off x="0" y="4791293"/>
          <a:ext cx="7820509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FBBED-F59C-4507-918C-86CE63ECB9FC}">
      <dsp:nvSpPr>
        <dsp:cNvPr id="0" name=""/>
        <dsp:cNvSpPr/>
      </dsp:nvSpPr>
      <dsp:spPr>
        <a:xfrm>
          <a:off x="391025" y="4658453"/>
          <a:ext cx="5474356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918" tIns="0" rIns="206918" bIns="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Aplikasi </a:t>
          </a:r>
          <a:r>
            <a:rPr lang="id-ID" sz="1050" kern="1200" smtClean="0"/>
            <a:t>pengenalan </a:t>
          </a:r>
          <a:r>
            <a:rPr lang="en-US" sz="1050" kern="1200" smtClean="0"/>
            <a:t>citra</a:t>
          </a:r>
          <a:r>
            <a:rPr lang="id-ID" sz="1050" kern="1200" smtClean="0"/>
            <a:t> dengan fitur bentuk</a:t>
          </a:r>
          <a:endParaRPr lang="en-US" altLang="ja-JP" sz="1050" kern="1200" dirty="0">
            <a:ea typeface="MS PGothic" pitchFamily="34" charset="-128"/>
          </a:endParaRPr>
        </a:p>
      </dsp:txBody>
      <dsp:txXfrm>
        <a:off x="403994" y="4671422"/>
        <a:ext cx="5448418" cy="239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22795-06C6-4B9D-9ECB-F65F85FC19AF}">
      <dsp:nvSpPr>
        <dsp:cNvPr id="0" name=""/>
        <dsp:cNvSpPr/>
      </dsp:nvSpPr>
      <dsp:spPr>
        <a:xfrm rot="5400000">
          <a:off x="-254182" y="303675"/>
          <a:ext cx="1694553" cy="1186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1</a:t>
          </a:r>
          <a:endParaRPr lang="en-US" sz="3300" kern="1200" dirty="0"/>
        </a:p>
      </dsp:txBody>
      <dsp:txXfrm rot="-5400000">
        <a:off x="2" y="642586"/>
        <a:ext cx="1186187" cy="508366"/>
      </dsp:txXfrm>
    </dsp:sp>
    <dsp:sp modelId="{0B9D7165-8229-4AF6-93A0-191F3AF85A7D}">
      <dsp:nvSpPr>
        <dsp:cNvPr id="0" name=""/>
        <dsp:cNvSpPr/>
      </dsp:nvSpPr>
      <dsp:spPr>
        <a:xfrm rot="5400000">
          <a:off x="4948634" y="-3759684"/>
          <a:ext cx="1194918" cy="8719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Grafika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Komputer</a:t>
          </a:r>
          <a:endParaRPr lang="en-US" sz="2800" kern="1200" dirty="0"/>
        </a:p>
        <a:p>
          <a:pPr marL="457200" lvl="2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Membuat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gambar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obyek</a:t>
          </a:r>
          <a:r>
            <a:rPr lang="en-US" sz="2400" kern="1200" dirty="0" smtClean="0"/>
            <a:t> 2D, </a:t>
          </a:r>
          <a:r>
            <a:rPr lang="en-US" sz="2400" kern="1200" dirty="0" err="1" smtClean="0"/>
            <a:t>obyek</a:t>
          </a:r>
          <a:r>
            <a:rPr lang="en-US" sz="2400" kern="1200" dirty="0" smtClean="0"/>
            <a:t> 3D, </a:t>
          </a:r>
          <a:r>
            <a:rPr lang="en-US" sz="2400" kern="1200" dirty="0" err="1" smtClean="0"/>
            <a:t>Shading,dan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ZOrder</a:t>
          </a:r>
          <a:endParaRPr lang="en-US" sz="2400" kern="1200" dirty="0"/>
        </a:p>
      </dsp:txBody>
      <dsp:txXfrm rot="-5400000">
        <a:off x="1186188" y="61093"/>
        <a:ext cx="8661481" cy="1078256"/>
      </dsp:txXfrm>
    </dsp:sp>
    <dsp:sp modelId="{9A5053A6-C14A-4256-897D-A206913DCCB6}">
      <dsp:nvSpPr>
        <dsp:cNvPr id="0" name=""/>
        <dsp:cNvSpPr/>
      </dsp:nvSpPr>
      <dsp:spPr>
        <a:xfrm rot="5400000">
          <a:off x="-254182" y="1807288"/>
          <a:ext cx="1694553" cy="1186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2</a:t>
          </a:r>
          <a:endParaRPr lang="en-US" sz="3300" kern="1200" dirty="0"/>
        </a:p>
      </dsp:txBody>
      <dsp:txXfrm rot="-5400000">
        <a:off x="2" y="2146199"/>
        <a:ext cx="1186187" cy="508366"/>
      </dsp:txXfrm>
    </dsp:sp>
    <dsp:sp modelId="{F51BA5D6-40E2-4641-92CF-17C7369A9AF9}">
      <dsp:nvSpPr>
        <dsp:cNvPr id="0" name=""/>
        <dsp:cNvSpPr/>
      </dsp:nvSpPr>
      <dsp:spPr>
        <a:xfrm rot="5400000">
          <a:off x="4995363" y="-2256071"/>
          <a:ext cx="1101459" cy="8719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Pengolahan</a:t>
          </a:r>
          <a:r>
            <a:rPr lang="en-US" sz="2800" kern="1200" dirty="0" smtClean="0"/>
            <a:t> Citra</a:t>
          </a:r>
          <a:endParaRPr lang="en-US" sz="28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Peningkatan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mutu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citra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ekstraksi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fitur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rekognisi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obyek</a:t>
          </a:r>
          <a:endParaRPr lang="en-US" sz="2400" kern="1200" dirty="0"/>
        </a:p>
      </dsp:txBody>
      <dsp:txXfrm rot="-5400000">
        <a:off x="1186187" y="1606874"/>
        <a:ext cx="8666043" cy="993921"/>
      </dsp:txXfrm>
    </dsp:sp>
    <dsp:sp modelId="{9F45D08B-462C-40FE-99CB-909CCE435EA1}">
      <dsp:nvSpPr>
        <dsp:cNvPr id="0" name=""/>
        <dsp:cNvSpPr/>
      </dsp:nvSpPr>
      <dsp:spPr>
        <a:xfrm rot="5400000">
          <a:off x="-254182" y="3310900"/>
          <a:ext cx="1694553" cy="11861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3</a:t>
          </a:r>
          <a:endParaRPr lang="en-US" sz="3300" kern="1200" dirty="0"/>
        </a:p>
      </dsp:txBody>
      <dsp:txXfrm rot="-5400000">
        <a:off x="2" y="3649811"/>
        <a:ext cx="1186187" cy="508366"/>
      </dsp:txXfrm>
    </dsp:sp>
    <dsp:sp modelId="{EE2FE4DE-D390-4BBF-9A19-9B5099BC6E06}">
      <dsp:nvSpPr>
        <dsp:cNvPr id="0" name=""/>
        <dsp:cNvSpPr/>
      </dsp:nvSpPr>
      <dsp:spPr>
        <a:xfrm rot="5400000">
          <a:off x="4995363" y="-752458"/>
          <a:ext cx="1101459" cy="87198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Computer</a:t>
          </a:r>
          <a:r>
            <a:rPr lang="en-US" sz="3500" kern="1200" dirty="0" smtClean="0"/>
            <a:t> Vision</a:t>
          </a:r>
          <a:endParaRPr lang="en-US" sz="35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Analisis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citra</a:t>
          </a:r>
          <a:endParaRPr lang="en-US" sz="2400" kern="1200" dirty="0"/>
        </a:p>
      </dsp:txBody>
      <dsp:txXfrm rot="-5400000">
        <a:off x="1186187" y="3110487"/>
        <a:ext cx="8666043" cy="9939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2D634-F895-4677-98E9-39F3F69F18FA}">
      <dsp:nvSpPr>
        <dsp:cNvPr id="0" name=""/>
        <dsp:cNvSpPr/>
      </dsp:nvSpPr>
      <dsp:spPr>
        <a:xfrm>
          <a:off x="4186" y="1136453"/>
          <a:ext cx="1368833" cy="12233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Akusisi</a:t>
          </a:r>
          <a:r>
            <a:rPr lang="en-US" sz="1800" kern="1200" dirty="0" smtClean="0"/>
            <a:t> Citra</a:t>
          </a:r>
          <a:endParaRPr lang="en-US" sz="18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kern="1200" dirty="0"/>
        </a:p>
      </dsp:txBody>
      <dsp:txXfrm>
        <a:off x="32338" y="1164605"/>
        <a:ext cx="1312529" cy="904881"/>
      </dsp:txXfrm>
    </dsp:sp>
    <dsp:sp modelId="{EF7D2E2C-AC59-4EC2-83CC-FB2C1F994F61}">
      <dsp:nvSpPr>
        <dsp:cNvPr id="0" name=""/>
        <dsp:cNvSpPr/>
      </dsp:nvSpPr>
      <dsp:spPr>
        <a:xfrm flipV="1">
          <a:off x="573341" y="2071783"/>
          <a:ext cx="1555542" cy="1561227"/>
        </a:xfrm>
        <a:prstGeom prst="circularArrow">
          <a:avLst>
            <a:gd name="adj1" fmla="val 2811"/>
            <a:gd name="adj2" fmla="val 343098"/>
            <a:gd name="adj3" fmla="val 1480417"/>
            <a:gd name="adj4" fmla="val 8386298"/>
            <a:gd name="adj5" fmla="val 327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6EC6D-4FA5-4732-859A-79BAF5B0AB1D}">
      <dsp:nvSpPr>
        <dsp:cNvPr id="0" name=""/>
        <dsp:cNvSpPr/>
      </dsp:nvSpPr>
      <dsp:spPr>
        <a:xfrm>
          <a:off x="288053" y="2157988"/>
          <a:ext cx="875365" cy="348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</a:t>
          </a:r>
          <a:endParaRPr lang="en-US" sz="1900" kern="1200" dirty="0"/>
        </a:p>
      </dsp:txBody>
      <dsp:txXfrm>
        <a:off x="298249" y="2168184"/>
        <a:ext cx="854973" cy="327712"/>
      </dsp:txXfrm>
    </dsp:sp>
    <dsp:sp modelId="{F3D596CF-C45C-463A-9BFC-47AFB9FF9DB5}">
      <dsp:nvSpPr>
        <dsp:cNvPr id="0" name=""/>
        <dsp:cNvSpPr/>
      </dsp:nvSpPr>
      <dsp:spPr>
        <a:xfrm>
          <a:off x="1667533" y="740456"/>
          <a:ext cx="1861680" cy="1734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Discretization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/</a:t>
          </a:r>
          <a:r>
            <a:rPr lang="en-US" sz="1800" kern="1200" dirty="0" err="1" smtClean="0"/>
            <a:t>Digitazation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Quantization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Compression</a:t>
          </a:r>
          <a:endParaRPr lang="en-US" sz="1800" kern="1200" dirty="0"/>
        </a:p>
      </dsp:txBody>
      <dsp:txXfrm>
        <a:off x="1707449" y="1152054"/>
        <a:ext cx="1781848" cy="1282999"/>
      </dsp:txXfrm>
    </dsp:sp>
    <dsp:sp modelId="{E039D37D-E94B-441F-A2B5-71B2E878870A}">
      <dsp:nvSpPr>
        <dsp:cNvPr id="0" name=""/>
        <dsp:cNvSpPr/>
      </dsp:nvSpPr>
      <dsp:spPr>
        <a:xfrm>
          <a:off x="2261200" y="322894"/>
          <a:ext cx="2272285" cy="2272285"/>
        </a:xfrm>
        <a:prstGeom prst="circularArrow">
          <a:avLst>
            <a:gd name="adj1" fmla="val 2557"/>
            <a:gd name="adj2" fmla="val 310326"/>
            <a:gd name="adj3" fmla="val 20335212"/>
            <a:gd name="adj4" fmla="val 13396559"/>
            <a:gd name="adj5" fmla="val 29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B3429-E9AF-40C5-A9A0-8EB2F98E5F30}">
      <dsp:nvSpPr>
        <dsp:cNvPr id="0" name=""/>
        <dsp:cNvSpPr/>
      </dsp:nvSpPr>
      <dsp:spPr>
        <a:xfrm>
          <a:off x="2178310" y="723348"/>
          <a:ext cx="875365" cy="348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</a:t>
          </a:r>
          <a:endParaRPr lang="en-US" sz="1900" kern="1200" dirty="0"/>
        </a:p>
      </dsp:txBody>
      <dsp:txXfrm>
        <a:off x="2188506" y="733544"/>
        <a:ext cx="854973" cy="327712"/>
      </dsp:txXfrm>
    </dsp:sp>
    <dsp:sp modelId="{C2DCB4D8-EB64-4AA5-83A4-0811775104A0}">
      <dsp:nvSpPr>
        <dsp:cNvPr id="0" name=""/>
        <dsp:cNvSpPr/>
      </dsp:nvSpPr>
      <dsp:spPr>
        <a:xfrm>
          <a:off x="3788096" y="1128022"/>
          <a:ext cx="1490582" cy="1240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Peningkatan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Mutu</a:t>
          </a:r>
          <a:r>
            <a:rPr lang="en-US" sz="1600" kern="1200" dirty="0" smtClean="0"/>
            <a:t> Citra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Restorasi</a:t>
          </a:r>
          <a:r>
            <a:rPr lang="en-US" sz="1600" kern="1200" dirty="0" smtClean="0"/>
            <a:t> Citra</a:t>
          </a:r>
          <a:endParaRPr lang="en-US" sz="1600" kern="1200" dirty="0"/>
        </a:p>
      </dsp:txBody>
      <dsp:txXfrm>
        <a:off x="3816636" y="1156562"/>
        <a:ext cx="1433502" cy="917354"/>
      </dsp:txXfrm>
    </dsp:sp>
    <dsp:sp modelId="{72DEC1A8-4D37-4881-95C4-8E09425DA5EF}">
      <dsp:nvSpPr>
        <dsp:cNvPr id="0" name=""/>
        <dsp:cNvSpPr/>
      </dsp:nvSpPr>
      <dsp:spPr>
        <a:xfrm>
          <a:off x="4391839" y="1085591"/>
          <a:ext cx="1860959" cy="1860959"/>
        </a:xfrm>
        <a:prstGeom prst="leftCircularArrow">
          <a:avLst>
            <a:gd name="adj1" fmla="val 3122"/>
            <a:gd name="adj2" fmla="val 383963"/>
            <a:gd name="adj3" fmla="val 1652903"/>
            <a:gd name="adj4" fmla="val 8517919"/>
            <a:gd name="adj5" fmla="val 36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6FCDF-76C6-4B3F-A888-E741816E7621}">
      <dsp:nvSpPr>
        <dsp:cNvPr id="0" name=""/>
        <dsp:cNvSpPr/>
      </dsp:nvSpPr>
      <dsp:spPr>
        <a:xfrm>
          <a:off x="4201335" y="2202486"/>
          <a:ext cx="875365" cy="348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3</a:t>
          </a:r>
          <a:endParaRPr lang="en-US" sz="1900" kern="1200" dirty="0"/>
        </a:p>
      </dsp:txBody>
      <dsp:txXfrm>
        <a:off x="4211531" y="2212682"/>
        <a:ext cx="854973" cy="327712"/>
      </dsp:txXfrm>
    </dsp:sp>
    <dsp:sp modelId="{2A0AD6F9-F2C5-4A30-B2B7-0B74456F3DCE}">
      <dsp:nvSpPr>
        <dsp:cNvPr id="0" name=""/>
        <dsp:cNvSpPr/>
      </dsp:nvSpPr>
      <dsp:spPr>
        <a:xfrm>
          <a:off x="5555377" y="1231923"/>
          <a:ext cx="1578819" cy="1030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Segmentasi</a:t>
          </a:r>
          <a:r>
            <a:rPr lang="en-US" sz="1800" kern="1200" dirty="0" smtClean="0"/>
            <a:t> Citra</a:t>
          </a:r>
          <a:endParaRPr lang="en-US" sz="1800" kern="1200" dirty="0"/>
        </a:p>
      </dsp:txBody>
      <dsp:txXfrm>
        <a:off x="5579099" y="1476537"/>
        <a:ext cx="1531375" cy="762490"/>
      </dsp:txXfrm>
    </dsp:sp>
    <dsp:sp modelId="{3EEA8B41-217F-4940-B317-DBEAE7AC8380}">
      <dsp:nvSpPr>
        <dsp:cNvPr id="0" name=""/>
        <dsp:cNvSpPr/>
      </dsp:nvSpPr>
      <dsp:spPr>
        <a:xfrm>
          <a:off x="6350018" y="727164"/>
          <a:ext cx="1609885" cy="1609885"/>
        </a:xfrm>
        <a:prstGeom prst="circularArrow">
          <a:avLst>
            <a:gd name="adj1" fmla="val 3609"/>
            <a:gd name="adj2" fmla="val 449011"/>
            <a:gd name="adj3" fmla="val 19367671"/>
            <a:gd name="adj4" fmla="val 12567703"/>
            <a:gd name="adj5" fmla="val 421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17BA2-A054-464C-8FA1-9DD8CAC344AE}">
      <dsp:nvSpPr>
        <dsp:cNvPr id="0" name=""/>
        <dsp:cNvSpPr/>
      </dsp:nvSpPr>
      <dsp:spPr>
        <a:xfrm>
          <a:off x="6071235" y="1167163"/>
          <a:ext cx="875365" cy="348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4</a:t>
          </a:r>
          <a:endParaRPr lang="en-US" sz="1900" kern="1200" dirty="0"/>
        </a:p>
      </dsp:txBody>
      <dsp:txXfrm>
        <a:off x="6081431" y="1177359"/>
        <a:ext cx="854973" cy="327712"/>
      </dsp:txXfrm>
    </dsp:sp>
    <dsp:sp modelId="{86B4D4AA-D389-4991-9322-28A8660DB698}">
      <dsp:nvSpPr>
        <dsp:cNvPr id="0" name=""/>
        <dsp:cNvSpPr/>
      </dsp:nvSpPr>
      <dsp:spPr>
        <a:xfrm>
          <a:off x="7410895" y="1082204"/>
          <a:ext cx="984786" cy="13318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Ekstraksi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Fitur</a:t>
          </a:r>
          <a:endParaRPr lang="en-US" sz="1800" kern="1200" dirty="0"/>
        </a:p>
      </dsp:txBody>
      <dsp:txXfrm>
        <a:off x="7439738" y="1111047"/>
        <a:ext cx="927100" cy="988749"/>
      </dsp:txXfrm>
    </dsp:sp>
    <dsp:sp modelId="{0585AF19-5C6B-4D00-B8BD-A14999310331}">
      <dsp:nvSpPr>
        <dsp:cNvPr id="0" name=""/>
        <dsp:cNvSpPr/>
      </dsp:nvSpPr>
      <dsp:spPr>
        <a:xfrm>
          <a:off x="7721201" y="1304646"/>
          <a:ext cx="1658715" cy="1658715"/>
        </a:xfrm>
        <a:prstGeom prst="leftCircularArrow">
          <a:avLst>
            <a:gd name="adj1" fmla="val 3503"/>
            <a:gd name="adj2" fmla="val 434687"/>
            <a:gd name="adj3" fmla="val 1315688"/>
            <a:gd name="adj4" fmla="val 8129979"/>
            <a:gd name="adj5" fmla="val 408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18BF8-2CBC-47CD-B888-FB9553D91258}">
      <dsp:nvSpPr>
        <dsp:cNvPr id="0" name=""/>
        <dsp:cNvSpPr/>
      </dsp:nvSpPr>
      <dsp:spPr>
        <a:xfrm>
          <a:off x="7566238" y="2323086"/>
          <a:ext cx="875365" cy="348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5</a:t>
          </a:r>
          <a:endParaRPr lang="en-US" sz="1900" kern="1200" dirty="0"/>
        </a:p>
      </dsp:txBody>
      <dsp:txXfrm>
        <a:off x="7576434" y="2333282"/>
        <a:ext cx="854973" cy="327712"/>
      </dsp:txXfrm>
    </dsp:sp>
    <dsp:sp modelId="{CD6A8869-3AD3-4BF7-8D4A-AB8A38C2F5C7}">
      <dsp:nvSpPr>
        <dsp:cNvPr id="0" name=""/>
        <dsp:cNvSpPr/>
      </dsp:nvSpPr>
      <dsp:spPr>
        <a:xfrm>
          <a:off x="8781801" y="1343368"/>
          <a:ext cx="1447015" cy="8094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Representasi</a:t>
          </a:r>
          <a:r>
            <a:rPr lang="en-US" sz="1800" kern="1200" dirty="0" smtClean="0"/>
            <a:t> Citra</a:t>
          </a:r>
          <a:endParaRPr lang="en-US" sz="1800" kern="1200" dirty="0"/>
        </a:p>
      </dsp:txBody>
      <dsp:txXfrm>
        <a:off x="8800430" y="1535461"/>
        <a:ext cx="1409757" cy="598775"/>
      </dsp:txXfrm>
    </dsp:sp>
    <dsp:sp modelId="{C8A23EC4-A739-4DC7-80B3-0625FD1A9D0E}">
      <dsp:nvSpPr>
        <dsp:cNvPr id="0" name=""/>
        <dsp:cNvSpPr/>
      </dsp:nvSpPr>
      <dsp:spPr>
        <a:xfrm>
          <a:off x="9509994" y="727963"/>
          <a:ext cx="1612453" cy="1612453"/>
        </a:xfrm>
        <a:prstGeom prst="circularArrow">
          <a:avLst>
            <a:gd name="adj1" fmla="val 3604"/>
            <a:gd name="adj2" fmla="val 448234"/>
            <a:gd name="adj3" fmla="val 19372013"/>
            <a:gd name="adj4" fmla="val 12571269"/>
            <a:gd name="adj5" fmla="val 420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D3AB0-2167-45D9-B2FB-9B67D0F8559E}">
      <dsp:nvSpPr>
        <dsp:cNvPr id="0" name=""/>
        <dsp:cNvSpPr/>
      </dsp:nvSpPr>
      <dsp:spPr>
        <a:xfrm>
          <a:off x="9231757" y="1167943"/>
          <a:ext cx="875365" cy="348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6</a:t>
          </a:r>
          <a:endParaRPr lang="en-US" sz="1900" kern="1200" dirty="0"/>
        </a:p>
      </dsp:txBody>
      <dsp:txXfrm>
        <a:off x="9241953" y="1178139"/>
        <a:ext cx="854973" cy="327712"/>
      </dsp:txXfrm>
    </dsp:sp>
    <dsp:sp modelId="{05C71FA1-45CE-4A6C-A342-6A28C9026E06}">
      <dsp:nvSpPr>
        <dsp:cNvPr id="0" name=""/>
        <dsp:cNvSpPr/>
      </dsp:nvSpPr>
      <dsp:spPr>
        <a:xfrm>
          <a:off x="10505515" y="1168151"/>
          <a:ext cx="1121061" cy="11617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Interpretasi</a:t>
          </a:r>
          <a:r>
            <a:rPr lang="en-US" sz="1800" kern="1200" dirty="0" smtClean="0"/>
            <a:t> Citra</a:t>
          </a:r>
          <a:endParaRPr lang="en-US" sz="1800" kern="1200" dirty="0"/>
        </a:p>
      </dsp:txBody>
      <dsp:txXfrm>
        <a:off x="10532250" y="1194886"/>
        <a:ext cx="1067591" cy="859321"/>
      </dsp:txXfrm>
    </dsp:sp>
    <dsp:sp modelId="{B5563B71-1777-42C6-854D-EE909A916A2D}">
      <dsp:nvSpPr>
        <dsp:cNvPr id="0" name=""/>
        <dsp:cNvSpPr/>
      </dsp:nvSpPr>
      <dsp:spPr>
        <a:xfrm>
          <a:off x="10663798" y="2168288"/>
          <a:ext cx="875365" cy="348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7</a:t>
          </a:r>
          <a:endParaRPr lang="en-US" sz="1900" kern="1200" dirty="0"/>
        </a:p>
      </dsp:txBody>
      <dsp:txXfrm>
        <a:off x="10673994" y="2178484"/>
        <a:ext cx="854973" cy="327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22795-06C6-4B9D-9ECB-F65F85FC19AF}">
      <dsp:nvSpPr>
        <dsp:cNvPr id="0" name=""/>
        <dsp:cNvSpPr/>
      </dsp:nvSpPr>
      <dsp:spPr>
        <a:xfrm rot="5400000">
          <a:off x="-193059" y="231228"/>
          <a:ext cx="1287066" cy="9009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0</a:t>
          </a:r>
          <a:endParaRPr lang="en-US" sz="2500" kern="1200" dirty="0"/>
        </a:p>
      </dsp:txBody>
      <dsp:txXfrm rot="-5400000">
        <a:off x="1" y="488641"/>
        <a:ext cx="900946" cy="386120"/>
      </dsp:txXfrm>
    </dsp:sp>
    <dsp:sp modelId="{0B9D7165-8229-4AF6-93A0-191F3AF85A7D}">
      <dsp:nvSpPr>
        <dsp:cNvPr id="0" name=""/>
        <dsp:cNvSpPr/>
      </dsp:nvSpPr>
      <dsp:spPr>
        <a:xfrm rot="5400000">
          <a:off x="4284589" y="-3380967"/>
          <a:ext cx="907578" cy="7674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Representasi</a:t>
          </a:r>
          <a:r>
            <a:rPr lang="en-US" sz="2800" kern="1200" dirty="0" smtClean="0"/>
            <a:t> Citra</a:t>
          </a:r>
          <a:endParaRPr lang="en-US" sz="2800" kern="1200" dirty="0"/>
        </a:p>
        <a:p>
          <a:pPr marL="457200" lvl="2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Akusisi</a:t>
          </a:r>
          <a:r>
            <a:rPr lang="en-US" sz="2400" kern="1200" dirty="0" smtClean="0"/>
            <a:t>, Sampling, </a:t>
          </a:r>
          <a:r>
            <a:rPr lang="en-US" sz="2400" kern="1200" dirty="0" err="1" smtClean="0"/>
            <a:t>Kuantisasi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Kompresi</a:t>
          </a:r>
          <a:endParaRPr lang="en-US" sz="2400" kern="1200" dirty="0"/>
        </a:p>
      </dsp:txBody>
      <dsp:txXfrm rot="-5400000">
        <a:off x="900946" y="46980"/>
        <a:ext cx="7630560" cy="818970"/>
      </dsp:txXfrm>
    </dsp:sp>
    <dsp:sp modelId="{9A5053A6-C14A-4256-897D-A206913DCCB6}">
      <dsp:nvSpPr>
        <dsp:cNvPr id="0" name=""/>
        <dsp:cNvSpPr/>
      </dsp:nvSpPr>
      <dsp:spPr>
        <a:xfrm rot="5400000">
          <a:off x="-193059" y="1373269"/>
          <a:ext cx="1287066" cy="9009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</a:t>
          </a:r>
          <a:endParaRPr lang="en-US" sz="2500" kern="1200" dirty="0"/>
        </a:p>
      </dsp:txBody>
      <dsp:txXfrm rot="-5400000">
        <a:off x="1" y="1630682"/>
        <a:ext cx="900946" cy="386120"/>
      </dsp:txXfrm>
    </dsp:sp>
    <dsp:sp modelId="{F51BA5D6-40E2-4641-92CF-17C7369A9AF9}">
      <dsp:nvSpPr>
        <dsp:cNvPr id="0" name=""/>
        <dsp:cNvSpPr/>
      </dsp:nvSpPr>
      <dsp:spPr>
        <a:xfrm rot="5400000">
          <a:off x="4320082" y="-2238926"/>
          <a:ext cx="836593" cy="7674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Transformasi</a:t>
          </a:r>
          <a:r>
            <a:rPr lang="en-US" sz="2800" kern="1200" dirty="0" smtClean="0"/>
            <a:t> Citra</a:t>
          </a:r>
          <a:endParaRPr lang="en-US" sz="28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Peningkatan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mutu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citra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restorasi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citra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segmentasi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citra</a:t>
          </a:r>
          <a:endParaRPr lang="en-US" sz="2400" kern="1200" dirty="0"/>
        </a:p>
      </dsp:txBody>
      <dsp:txXfrm rot="-5400000">
        <a:off x="900947" y="1221048"/>
        <a:ext cx="7634025" cy="754915"/>
      </dsp:txXfrm>
    </dsp:sp>
    <dsp:sp modelId="{9F45D08B-462C-40FE-99CB-909CCE435EA1}">
      <dsp:nvSpPr>
        <dsp:cNvPr id="0" name=""/>
        <dsp:cNvSpPr/>
      </dsp:nvSpPr>
      <dsp:spPr>
        <a:xfrm rot="5400000">
          <a:off x="-193059" y="2515310"/>
          <a:ext cx="1287066" cy="9009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</a:t>
          </a:r>
          <a:endParaRPr lang="en-US" sz="2500" kern="1200" dirty="0"/>
        </a:p>
      </dsp:txBody>
      <dsp:txXfrm rot="-5400000">
        <a:off x="1" y="2772723"/>
        <a:ext cx="900946" cy="386120"/>
      </dsp:txXfrm>
    </dsp:sp>
    <dsp:sp modelId="{EE2FE4DE-D390-4BBF-9A19-9B5099BC6E06}">
      <dsp:nvSpPr>
        <dsp:cNvPr id="0" name=""/>
        <dsp:cNvSpPr/>
      </dsp:nvSpPr>
      <dsp:spPr>
        <a:xfrm rot="5400000">
          <a:off x="4320082" y="-1096885"/>
          <a:ext cx="836593" cy="7674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Parameter </a:t>
          </a:r>
          <a:r>
            <a:rPr lang="en-US" sz="2800" kern="1200" dirty="0" err="1" smtClean="0"/>
            <a:t>Transformasi</a:t>
          </a:r>
          <a:r>
            <a:rPr lang="en-US" sz="2800" kern="1200" dirty="0" smtClean="0"/>
            <a:t> Citra</a:t>
          </a:r>
          <a:endParaRPr lang="en-US" sz="35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Ekstraksi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fitur</a:t>
          </a:r>
          <a:endParaRPr lang="en-US" sz="2400" kern="1200" dirty="0"/>
        </a:p>
      </dsp:txBody>
      <dsp:txXfrm rot="-5400000">
        <a:off x="900947" y="2363089"/>
        <a:ext cx="7634025" cy="754915"/>
      </dsp:txXfrm>
    </dsp:sp>
    <dsp:sp modelId="{0FE113CC-A560-448A-A237-7458727670AB}">
      <dsp:nvSpPr>
        <dsp:cNvPr id="0" name=""/>
        <dsp:cNvSpPr/>
      </dsp:nvSpPr>
      <dsp:spPr>
        <a:xfrm rot="5400000">
          <a:off x="-193059" y="3657351"/>
          <a:ext cx="1287066" cy="9009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</a:t>
          </a:r>
          <a:endParaRPr lang="en-US" sz="2400" kern="1200" dirty="0"/>
        </a:p>
      </dsp:txBody>
      <dsp:txXfrm rot="-5400000">
        <a:off x="1" y="3914764"/>
        <a:ext cx="900946" cy="386120"/>
      </dsp:txXfrm>
    </dsp:sp>
    <dsp:sp modelId="{8F74802B-8FCF-4B88-8FF3-6B844994F1BC}">
      <dsp:nvSpPr>
        <dsp:cNvPr id="0" name=""/>
        <dsp:cNvSpPr/>
      </dsp:nvSpPr>
      <dsp:spPr>
        <a:xfrm rot="5400000">
          <a:off x="4320082" y="45156"/>
          <a:ext cx="836593" cy="76748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Tranformasi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Kesimpulan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Rekognisi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Interpretasi</a:t>
          </a:r>
          <a:endParaRPr lang="en-US" sz="2400" kern="1200" dirty="0"/>
        </a:p>
      </dsp:txBody>
      <dsp:txXfrm rot="-5400000">
        <a:off x="900947" y="3505131"/>
        <a:ext cx="7634025" cy="754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AB04A-BFF8-4714-83DE-AEC1BE509DD9}">
      <dsp:nvSpPr>
        <dsp:cNvPr id="0" name=""/>
        <dsp:cNvSpPr/>
      </dsp:nvSpPr>
      <dsp:spPr>
        <a:xfrm>
          <a:off x="4457" y="2294502"/>
          <a:ext cx="1381902" cy="9068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Capture/Scan Citra </a:t>
          </a:r>
          <a:r>
            <a:rPr lang="en-US" sz="1700" kern="1200" dirty="0" err="1" smtClean="0">
              <a:solidFill>
                <a:schemeClr val="tx1"/>
              </a:solidFill>
            </a:rPr>
            <a:t>Kartu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Pos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1018" y="2321063"/>
        <a:ext cx="1328780" cy="853751"/>
      </dsp:txXfrm>
    </dsp:sp>
    <dsp:sp modelId="{C79ACC7A-36E0-4DD0-9051-ACF8D9BC3197}">
      <dsp:nvSpPr>
        <dsp:cNvPr id="0" name=""/>
        <dsp:cNvSpPr/>
      </dsp:nvSpPr>
      <dsp:spPr>
        <a:xfrm>
          <a:off x="1524550" y="2576583"/>
          <a:ext cx="292963" cy="342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24550" y="2645125"/>
        <a:ext cx="205074" cy="205627"/>
      </dsp:txXfrm>
    </dsp:sp>
    <dsp:sp modelId="{0681B0CD-D8EC-4389-B766-6DEDF71FF332}">
      <dsp:nvSpPr>
        <dsp:cNvPr id="0" name=""/>
        <dsp:cNvSpPr/>
      </dsp:nvSpPr>
      <dsp:spPr>
        <a:xfrm>
          <a:off x="1939121" y="2294502"/>
          <a:ext cx="1381902" cy="9068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tx1"/>
              </a:solidFill>
            </a:rPr>
            <a:t>Potong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Pada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Posisi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Sesuai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Kotak-Kotak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1965682" y="2321063"/>
        <a:ext cx="1328780" cy="853751"/>
      </dsp:txXfrm>
    </dsp:sp>
    <dsp:sp modelId="{07E1B6EB-6B9D-4AA3-9F2D-84369A343813}">
      <dsp:nvSpPr>
        <dsp:cNvPr id="0" name=""/>
        <dsp:cNvSpPr/>
      </dsp:nvSpPr>
      <dsp:spPr>
        <a:xfrm>
          <a:off x="3459214" y="2576583"/>
          <a:ext cx="292963" cy="342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459214" y="2645125"/>
        <a:ext cx="205074" cy="205627"/>
      </dsp:txXfrm>
    </dsp:sp>
    <dsp:sp modelId="{296340E2-8241-438C-88E4-48015FCEC47F}">
      <dsp:nvSpPr>
        <dsp:cNvPr id="0" name=""/>
        <dsp:cNvSpPr/>
      </dsp:nvSpPr>
      <dsp:spPr>
        <a:xfrm>
          <a:off x="3873784" y="2294502"/>
          <a:ext cx="1381902" cy="9068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tx1"/>
              </a:solidFill>
            </a:rPr>
            <a:t>Cek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Angka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Pada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Setiap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Kotak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900345" y="2321063"/>
        <a:ext cx="1328780" cy="853751"/>
      </dsp:txXfrm>
    </dsp:sp>
    <dsp:sp modelId="{B02EC64E-0BF1-4304-8C93-7112EAB48BCA}">
      <dsp:nvSpPr>
        <dsp:cNvPr id="0" name=""/>
        <dsp:cNvSpPr/>
      </dsp:nvSpPr>
      <dsp:spPr>
        <a:xfrm rot="21550677">
          <a:off x="5394652" y="2562561"/>
          <a:ext cx="294669" cy="342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394657" y="2631737"/>
        <a:ext cx="206268" cy="205627"/>
      </dsp:txXfrm>
    </dsp:sp>
    <dsp:sp modelId="{326598A5-E13A-41AB-933C-FCE151122A74}">
      <dsp:nvSpPr>
        <dsp:cNvPr id="0" name=""/>
        <dsp:cNvSpPr/>
      </dsp:nvSpPr>
      <dsp:spPr>
        <a:xfrm>
          <a:off x="5811610" y="2266697"/>
          <a:ext cx="1381902" cy="9068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tx1"/>
              </a:solidFill>
            </a:rPr>
            <a:t>Pengenalan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Sesuai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Fitur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5838171" y="2293258"/>
        <a:ext cx="1328780" cy="853751"/>
      </dsp:txXfrm>
    </dsp:sp>
    <dsp:sp modelId="{40F06C00-5DCF-4D97-9572-F3A77AAE3A47}">
      <dsp:nvSpPr>
        <dsp:cNvPr id="0" name=""/>
        <dsp:cNvSpPr/>
      </dsp:nvSpPr>
      <dsp:spPr>
        <a:xfrm rot="21580776">
          <a:off x="7330910" y="2543331"/>
          <a:ext cx="291292" cy="342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330911" y="2612117"/>
        <a:ext cx="203904" cy="205627"/>
      </dsp:txXfrm>
    </dsp:sp>
    <dsp:sp modelId="{36A65F5C-0F29-4892-A33D-08B7F60DCD6B}">
      <dsp:nvSpPr>
        <dsp:cNvPr id="0" name=""/>
        <dsp:cNvSpPr/>
      </dsp:nvSpPr>
      <dsp:spPr>
        <a:xfrm>
          <a:off x="7743111" y="2255896"/>
          <a:ext cx="1381902" cy="906873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>
              <a:solidFill>
                <a:schemeClr val="tx1"/>
              </a:solidFill>
            </a:rPr>
            <a:t>Teks</a:t>
          </a:r>
          <a:r>
            <a:rPr lang="en-US" sz="1700" kern="1200" dirty="0" smtClean="0">
              <a:solidFill>
                <a:schemeClr val="tx1"/>
              </a:solidFill>
            </a:rPr>
            <a:t> Info </a:t>
          </a:r>
          <a:r>
            <a:rPr lang="en-US" sz="1700" kern="1200" dirty="0" err="1" smtClean="0">
              <a:solidFill>
                <a:schemeClr val="tx1"/>
              </a:solidFill>
            </a:rPr>
            <a:t>Nomor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Kode</a:t>
          </a:r>
          <a:r>
            <a:rPr lang="en-US" sz="1700" kern="1200" dirty="0" smtClean="0">
              <a:solidFill>
                <a:schemeClr val="tx1"/>
              </a:solidFill>
            </a:rPr>
            <a:t> </a:t>
          </a:r>
          <a:r>
            <a:rPr lang="en-US" sz="1700" kern="1200" dirty="0" err="1" smtClean="0">
              <a:solidFill>
                <a:schemeClr val="tx1"/>
              </a:solidFill>
            </a:rPr>
            <a:t>Pos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7769672" y="2282457"/>
        <a:ext cx="1328780" cy="8537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2DEAC-C3B9-41F3-950D-3B71CB2D7879}">
      <dsp:nvSpPr>
        <dsp:cNvPr id="0" name=""/>
        <dsp:cNvSpPr/>
      </dsp:nvSpPr>
      <dsp:spPr>
        <a:xfrm>
          <a:off x="0" y="59579"/>
          <a:ext cx="8229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100" kern="1200" dirty="0" smtClean="0"/>
            <a:t>Reduksi Noise dan Bluring</a:t>
          </a:r>
          <a:endParaRPr lang="id-ID" sz="3100" kern="1200" dirty="0"/>
        </a:p>
      </dsp:txBody>
      <dsp:txXfrm>
        <a:off x="36296" y="95875"/>
        <a:ext cx="8157008" cy="670943"/>
      </dsp:txXfrm>
    </dsp:sp>
    <dsp:sp modelId="{0D6D954C-EEE9-443B-A416-9B6CEAC8DCB7}">
      <dsp:nvSpPr>
        <dsp:cNvPr id="0" name=""/>
        <dsp:cNvSpPr/>
      </dsp:nvSpPr>
      <dsp:spPr>
        <a:xfrm>
          <a:off x="0" y="803114"/>
          <a:ext cx="8229600" cy="12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400" kern="1200" smtClean="0"/>
            <a:t>Filter rata-rata</a:t>
          </a:r>
          <a:endParaRPr lang="id-ID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400" kern="1200" smtClean="0"/>
            <a:t>Filter Gaussian</a:t>
          </a:r>
          <a:endParaRPr lang="id-ID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400" kern="1200" smtClean="0"/>
            <a:t>Filter Median</a:t>
          </a:r>
          <a:endParaRPr lang="id-ID" sz="2400" kern="1200"/>
        </a:p>
      </dsp:txBody>
      <dsp:txXfrm>
        <a:off x="0" y="803114"/>
        <a:ext cx="8229600" cy="1251315"/>
      </dsp:txXfrm>
    </dsp:sp>
    <dsp:sp modelId="{AC819F88-9A94-428F-B2A1-B5A0C9C38C23}">
      <dsp:nvSpPr>
        <dsp:cNvPr id="0" name=""/>
        <dsp:cNvSpPr/>
      </dsp:nvSpPr>
      <dsp:spPr>
        <a:xfrm>
          <a:off x="0" y="2054429"/>
          <a:ext cx="8229600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100" kern="1200" smtClean="0"/>
            <a:t>Deteksi Tepi</a:t>
          </a:r>
          <a:endParaRPr lang="id-ID" sz="3100" kern="1200"/>
        </a:p>
      </dsp:txBody>
      <dsp:txXfrm>
        <a:off x="36296" y="2090725"/>
        <a:ext cx="8157008" cy="670943"/>
      </dsp:txXfrm>
    </dsp:sp>
    <dsp:sp modelId="{A3CC602F-1F32-46F3-8C8E-2A22D7E806C9}">
      <dsp:nvSpPr>
        <dsp:cNvPr id="0" name=""/>
        <dsp:cNvSpPr/>
      </dsp:nvSpPr>
      <dsp:spPr>
        <a:xfrm>
          <a:off x="0" y="2797964"/>
          <a:ext cx="8229600" cy="1668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9370" rIns="220472" bIns="3937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400" kern="1200" smtClean="0"/>
            <a:t>Metode Robert</a:t>
          </a:r>
          <a:endParaRPr lang="id-ID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400" kern="1200" smtClean="0"/>
            <a:t>Metode Prewitt</a:t>
          </a:r>
          <a:endParaRPr lang="id-ID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400" kern="1200" smtClean="0"/>
            <a:t>Metode Sobel</a:t>
          </a:r>
          <a:endParaRPr lang="id-ID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400" kern="1200" smtClean="0"/>
            <a:t>Metode Canny</a:t>
          </a:r>
          <a:endParaRPr lang="id-ID" sz="2400" kern="1200"/>
        </a:p>
      </dsp:txBody>
      <dsp:txXfrm>
        <a:off x="0" y="2797964"/>
        <a:ext cx="8229600" cy="1668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58ADF-7975-49B8-A4E1-AF955784BB2E}" type="datetimeFigureOut">
              <a:rPr lang="id-ID" smtClean="0"/>
              <a:t>17/12/2016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1FC05-AE22-4C0A-B274-7F1E5E4ED3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008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1FC05-AE22-4C0A-B274-7F1E5E4ED37A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22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598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4186796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/>
          <p:cNvSpPr/>
          <p:nvPr userDrawn="1"/>
        </p:nvSpPr>
        <p:spPr>
          <a:xfrm>
            <a:off x="5232108" y="3349340"/>
            <a:ext cx="1698602" cy="1674911"/>
          </a:xfrm>
          <a:prstGeom prst="ellipse">
            <a:avLst/>
          </a:prstGeom>
          <a:solidFill>
            <a:schemeClr val="bg2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5227503" y="3340635"/>
            <a:ext cx="1698602" cy="1674911"/>
          </a:xfrm>
          <a:prstGeom prst="ellipse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62" y="3614678"/>
            <a:ext cx="1629043" cy="119090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  <p:sp>
        <p:nvSpPr>
          <p:cNvPr id="12" name="TextBox 11"/>
          <p:cNvSpPr txBox="1"/>
          <p:nvPr userDrawn="1"/>
        </p:nvSpPr>
        <p:spPr>
          <a:xfrm>
            <a:off x="2831380" y="5238789"/>
            <a:ext cx="694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POLITEKNIK</a:t>
            </a:r>
            <a:r>
              <a:rPr lang="en-US" sz="2800" baseline="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 ELEKTRONIKA NEGERI SURABAYA</a:t>
            </a:r>
            <a:endParaRPr lang="id-ID" sz="2800" dirty="0">
              <a:solidFill>
                <a:schemeClr val="accent5">
                  <a:lumMod val="7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952209" y="329109"/>
            <a:ext cx="10249191" cy="1918791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952209" y="2324100"/>
            <a:ext cx="10249191" cy="642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71145E8-4955-4551-86DD-F42CF4962873}" type="datetime1">
              <a:rPr lang="id-ID" smtClean="0"/>
              <a:t>17/12/2016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7819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38" y="1668242"/>
            <a:ext cx="4150761" cy="1510066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099" y="1668243"/>
            <a:ext cx="6874709" cy="44636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139" y="3230148"/>
            <a:ext cx="4150761" cy="29017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A6C00-9FB7-4D21-96F9-32FB9F77AB2B}" type="datetime1">
              <a:rPr lang="id-ID" smtClean="0"/>
              <a:t>17/12/2016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288771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yriad Pro" panose="020B0503030403020204" pitchFamily="34" charset="0"/>
              </a:defRPr>
            </a:lvl1pPr>
            <a:lvl2pPr>
              <a:defRPr>
                <a:latin typeface="Myriad Pro" panose="020B0503030403020204" pitchFamily="34" charset="0"/>
              </a:defRPr>
            </a:lvl2pPr>
            <a:lvl3pPr>
              <a:defRPr>
                <a:latin typeface="Myriad Pro" panose="020B0503030403020204" pitchFamily="34" charset="0"/>
              </a:defRPr>
            </a:lvl3pPr>
            <a:lvl4pPr>
              <a:defRPr>
                <a:latin typeface="Myriad Pro" panose="020B0503030403020204" pitchFamily="34" charset="0"/>
              </a:defRPr>
            </a:lvl4pPr>
            <a:lvl5pPr>
              <a:defRPr>
                <a:latin typeface="Myriad Pro" panose="020B0503030403020204" pitchFamily="34" charset="0"/>
              </a:defRPr>
            </a:lvl5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CA25-4C05-43B1-AD37-A7FAB4379D2A}" type="datetime1">
              <a:rPr lang="id-ID" smtClean="0"/>
              <a:t>17/12/2016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3724"/>
            <a:ext cx="2743200" cy="365125"/>
          </a:xfrm>
        </p:spPr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139689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598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4186796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09" y="1157442"/>
            <a:ext cx="10515600" cy="183391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209" y="3182303"/>
            <a:ext cx="10515600" cy="6826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792DB-D2C6-434A-BE58-7625CC0D67EB}" type="datetime1">
              <a:rPr lang="id-ID" smtClean="0"/>
              <a:t>17/12/2016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95350" y="4587794"/>
            <a:ext cx="1698602" cy="1674911"/>
            <a:chOff x="895350" y="4587794"/>
            <a:chExt cx="1698602" cy="1674911"/>
          </a:xfrm>
        </p:grpSpPr>
        <p:sp>
          <p:nvSpPr>
            <p:cNvPr id="10" name="Oval 9"/>
            <p:cNvSpPr/>
            <p:nvPr userDrawn="1"/>
          </p:nvSpPr>
          <p:spPr>
            <a:xfrm>
              <a:off x="895350" y="4587794"/>
              <a:ext cx="1698602" cy="167491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09" y="4849137"/>
              <a:ext cx="1629043" cy="119090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extrusionH="120650">
              <a:extrusionClr>
                <a:schemeClr val="bg1"/>
              </a:extrusionClr>
            </a:sp3d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3009180" y="5034742"/>
            <a:ext cx="694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POLITEKNIK</a:t>
            </a:r>
            <a:r>
              <a:rPr lang="en-US" sz="2800" baseline="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 ELEKTRONIKA NEGERI SURABAYA</a:t>
            </a:r>
            <a:endParaRPr lang="id-ID" sz="2800" dirty="0">
              <a:solidFill>
                <a:schemeClr val="accent5">
                  <a:lumMod val="7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5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5980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4186796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209" y="1157442"/>
            <a:ext cx="10515600" cy="226817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4F014-C488-4328-A21F-0BAFB3E01D22}" type="datetime1">
              <a:rPr lang="id-ID" smtClean="0"/>
              <a:t>17/12/2016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95350" y="4587794"/>
            <a:ext cx="1698602" cy="1674911"/>
            <a:chOff x="895350" y="4587794"/>
            <a:chExt cx="1698602" cy="1674911"/>
          </a:xfrm>
        </p:grpSpPr>
        <p:sp>
          <p:nvSpPr>
            <p:cNvPr id="10" name="Oval 9"/>
            <p:cNvSpPr/>
            <p:nvPr userDrawn="1"/>
          </p:nvSpPr>
          <p:spPr>
            <a:xfrm>
              <a:off x="895350" y="4587794"/>
              <a:ext cx="1698602" cy="167491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09" y="4849137"/>
              <a:ext cx="1629043" cy="119090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extrusionH="120650">
              <a:extrusionClr>
                <a:schemeClr val="bg1"/>
              </a:extrusionClr>
            </a:sp3d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3009180" y="5034742"/>
            <a:ext cx="694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POLITEKNIK</a:t>
            </a:r>
            <a:r>
              <a:rPr lang="en-US" sz="2800" baseline="0" dirty="0">
                <a:solidFill>
                  <a:schemeClr val="accent5">
                    <a:lumMod val="75000"/>
                  </a:schemeClr>
                </a:solidFill>
                <a:latin typeface="Myriad Pro" panose="020B0503030403020204" pitchFamily="34" charset="0"/>
              </a:rPr>
              <a:t> ELEKTRONIKA NEGERI SURABAYA</a:t>
            </a:r>
            <a:endParaRPr lang="id-ID" sz="2800" dirty="0">
              <a:solidFill>
                <a:schemeClr val="accent5">
                  <a:lumMod val="75000"/>
                </a:schemeClr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38827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2418800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130427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365500"/>
            <a:ext cx="10515599" cy="2520419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EE2E-9716-48BA-AC8C-3C9094C91335}" type="datetime1">
              <a:rPr lang="id-ID" smtClean="0"/>
              <a:t>17/12/2016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495925" y="1811832"/>
            <a:ext cx="1200150" cy="1183411"/>
            <a:chOff x="895350" y="4587794"/>
            <a:chExt cx="1698602" cy="1674911"/>
          </a:xfrm>
        </p:grpSpPr>
        <p:sp>
          <p:nvSpPr>
            <p:cNvPr id="10" name="Oval 9"/>
            <p:cNvSpPr/>
            <p:nvPr userDrawn="1"/>
          </p:nvSpPr>
          <p:spPr>
            <a:xfrm>
              <a:off x="895350" y="4587794"/>
              <a:ext cx="1698602" cy="167491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09" y="4849137"/>
              <a:ext cx="1629043" cy="1190905"/>
            </a:xfrm>
            <a:prstGeom prst="rect">
              <a:avLst/>
            </a:prstGeom>
            <a:effectLst/>
            <a:scene3d>
              <a:camera prst="orthographicFront"/>
              <a:lightRig rig="threePt" dir="t"/>
            </a:scene3d>
            <a:sp3d extrusionH="120650">
              <a:extrusionClr>
                <a:schemeClr val="bg1"/>
              </a:extrusionClr>
            </a:sp3d>
          </p:spPr>
        </p:pic>
      </p:grpSp>
    </p:spTree>
    <p:extLst>
      <p:ext uri="{BB962C8B-B14F-4D97-AF65-F5344CB8AC3E}">
        <p14:creationId xmlns:p14="http://schemas.microsoft.com/office/powerpoint/2010/main" val="282157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99" y="45653"/>
            <a:ext cx="1026719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140" y="1681163"/>
            <a:ext cx="548743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40" y="2505075"/>
            <a:ext cx="5487436" cy="3684588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4279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42796" cy="3684588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8F45-F65D-43E6-B616-1054E7911705}" type="datetime1">
              <a:rPr lang="id-ID" smtClean="0"/>
              <a:t>17/12/2016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10164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E904D-9482-4C7A-B648-C550B3958B48}" type="datetime1">
              <a:rPr lang="id-ID" smtClean="0"/>
              <a:t>17/12/2016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7799" y="45653"/>
            <a:ext cx="1026719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3603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B5559-C71A-4159-883D-CF05E8C29C89}" type="datetime1">
              <a:rPr lang="id-ID" smtClean="0"/>
              <a:t>17/12/2016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48115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424539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139" y="1598837"/>
            <a:ext cx="3932237" cy="1506377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800" y="1609191"/>
            <a:ext cx="7116009" cy="44002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139" y="3107939"/>
            <a:ext cx="3932237" cy="286308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3C2F-6F34-45BE-B926-4660065E459A}" type="datetime1">
              <a:rPr lang="id-ID" smtClean="0"/>
              <a:t>17/12/2016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  <p:sp>
        <p:nvSpPr>
          <p:cNvPr id="9" name="Rectangle 8"/>
          <p:cNvSpPr/>
          <p:nvPr userDrawn="1"/>
        </p:nvSpPr>
        <p:spPr>
          <a:xfrm>
            <a:off x="0" y="1453598"/>
            <a:ext cx="12192000" cy="86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809556"/>
            <a:ext cx="12192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" y="259456"/>
            <a:ext cx="1151561" cy="8763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20650">
            <a:extrusionClr>
              <a:schemeClr val="bg1"/>
            </a:extrusionClr>
          </a:sp3d>
        </p:spPr>
      </p:pic>
    </p:spTree>
    <p:extLst>
      <p:ext uri="{BB962C8B-B14F-4D97-AF65-F5344CB8AC3E}">
        <p14:creationId xmlns:p14="http://schemas.microsoft.com/office/powerpoint/2010/main" val="384893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4164" y="163630"/>
            <a:ext cx="10304645" cy="1168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139" y="1661999"/>
            <a:ext cx="112286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0139" y="63859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54FE5-705D-44F2-835F-48BD2EB4C94F}" type="datetime1">
              <a:rPr lang="id-ID" smtClean="0"/>
              <a:t>17/12/2016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5609" y="63859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2BB00-CEA7-47F9-B371-083F3EC8A1A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58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9" r:id="rId5"/>
    <p:sldLayoutId id="2147483653" r:id="rId6"/>
    <p:sldLayoutId id="2147483655" r:id="rId7"/>
    <p:sldLayoutId id="2147483658" r:id="rId8"/>
    <p:sldLayoutId id="2147483656" r:id="rId9"/>
    <p:sldLayoutId id="214748365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yriad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900" dirty="0" err="1" smtClean="0"/>
              <a:t>Modul</a:t>
            </a:r>
            <a:r>
              <a:rPr lang="en-US" sz="4900" dirty="0" smtClean="0"/>
              <a:t> </a:t>
            </a:r>
            <a:r>
              <a:rPr lang="en-US" sz="4900" dirty="0"/>
              <a:t>1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PENGANTAR </a:t>
            </a:r>
            <a:r>
              <a:rPr lang="en-US" sz="4000" dirty="0" smtClean="0"/>
              <a:t>PENGOLAHAN CITRA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Nana </a:t>
            </a:r>
            <a:r>
              <a:rPr lang="en-US" dirty="0" err="1" smtClean="0"/>
              <a:t>Ramadijanti</a:t>
            </a:r>
            <a:r>
              <a:rPr lang="en-US" dirty="0" smtClean="0"/>
              <a:t>, Ahmad </a:t>
            </a:r>
            <a:r>
              <a:rPr lang="en-US" dirty="0" err="1" smtClean="0"/>
              <a:t>Basuki</a:t>
            </a:r>
            <a:r>
              <a:rPr lang="en-US" dirty="0" smtClean="0"/>
              <a:t>, Hero </a:t>
            </a:r>
            <a:r>
              <a:rPr lang="en-US" dirty="0" err="1" smtClean="0"/>
              <a:t>Yudho</a:t>
            </a:r>
            <a:r>
              <a:rPr lang="en-US" dirty="0" smtClean="0"/>
              <a:t> </a:t>
            </a:r>
            <a:r>
              <a:rPr lang="en-US" dirty="0" err="1" smtClean="0"/>
              <a:t>Martono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566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PENGOLAHAN CITRA</a:t>
            </a:r>
            <a:endParaRPr lang="en-US" dirty="0"/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81841" y="2015944"/>
            <a:ext cx="11581559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3200" dirty="0" smtClean="0"/>
              <a:t>Pengolahan </a:t>
            </a:r>
            <a:r>
              <a:rPr lang="id-ID" sz="3200" dirty="0"/>
              <a:t>citra pada dasarnya adalah memperbaiki kualitas atau model citra untuk mendapatkan informasi tertentu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3200" dirty="0"/>
              <a:t>Pengolahan citra seringkali dimanfaatkan sebagai </a:t>
            </a:r>
            <a:r>
              <a:rPr lang="id-ID" sz="3200" i="1" dirty="0"/>
              <a:t>pre-processing</a:t>
            </a:r>
            <a:r>
              <a:rPr lang="id-ID" sz="3200" dirty="0"/>
              <a:t> di dalam pengenalan pola.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3200" dirty="0"/>
              <a:t>Seiring dengan peningkatan kemampuan teknologi komputer dan kamera, pengolahan citra menjadi sensor yang dapat memberikan informasi tertentu.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80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PENGOLAHAN CITRA</a:t>
            </a:r>
            <a:endParaRPr lang="en-US" sz="36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81674020"/>
              </p:ext>
            </p:extLst>
          </p:nvPr>
        </p:nvGraphicFramePr>
        <p:xfrm>
          <a:off x="1149723" y="1762459"/>
          <a:ext cx="9906000" cy="4754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34164" y="1963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27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PENGOLAHAN DATA BERDASARKAN INPUT DAN OUTPUT</a:t>
            </a:r>
            <a:endParaRPr lang="en-US" sz="3200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703512" y="2052638"/>
            <a:ext cx="8355012" cy="2925763"/>
            <a:chOff x="219" y="1298"/>
            <a:chExt cx="5263" cy="1843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 rot="-5400000">
              <a:off x="22" y="2427"/>
              <a:ext cx="6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/>
                <a:t>INPUT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350" y="1357"/>
              <a:ext cx="9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/>
                <a:t>OUTPUT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904" y="2152"/>
              <a:ext cx="7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 dirty="0"/>
                <a:t>IMAGE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485" y="1704"/>
              <a:ext cx="74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 dirty="0"/>
                <a:t>IMAGE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756" y="2719"/>
              <a:ext cx="11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/>
                <a:t>DESKRIPSI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4074" y="1708"/>
              <a:ext cx="11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400" b="1"/>
                <a:t>DESKRIPSI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2250" y="2179"/>
              <a:ext cx="136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dirty="0" err="1" smtClean="0">
                  <a:solidFill>
                    <a:srgbClr val="0000FF"/>
                  </a:solidFill>
                </a:rPr>
                <a:t>Pengolahan</a:t>
              </a:r>
              <a:r>
                <a:rPr lang="en-US" sz="2000" dirty="0" smtClean="0">
                  <a:solidFill>
                    <a:srgbClr val="0000FF"/>
                  </a:solidFill>
                </a:rPr>
                <a:t> Citra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000" y="2176"/>
              <a:ext cx="12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rgbClr val="0000FF"/>
                  </a:solidFill>
                </a:rPr>
                <a:t>Computer Vision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246" y="2730"/>
              <a:ext cx="13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0000FF"/>
                  </a:solidFill>
                </a:rPr>
                <a:t>Grafika</a:t>
              </a:r>
              <a:r>
                <a:rPr lang="en-US" sz="2000" dirty="0">
                  <a:solidFill>
                    <a:srgbClr val="0000FF"/>
                  </a:solidFill>
                </a:rPr>
                <a:t> </a:t>
              </a:r>
              <a:r>
                <a:rPr lang="en-US" sz="2000" dirty="0" err="1">
                  <a:solidFill>
                    <a:srgbClr val="0000FF"/>
                  </a:solidFill>
                </a:rPr>
                <a:t>Komputer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4036" y="2730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>
                  <a:solidFill>
                    <a:srgbClr val="0000FF"/>
                  </a:solidFill>
                </a:rPr>
                <a:t>Data Mining dll.</a:t>
              </a: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19" y="1307"/>
              <a:ext cx="5258" cy="18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667" y="1298"/>
              <a:ext cx="0" cy="18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658" y="1654"/>
              <a:ext cx="48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654" y="2089"/>
              <a:ext cx="48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663" y="2555"/>
              <a:ext cx="48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112" y="1646"/>
              <a:ext cx="0" cy="14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3826" y="1651"/>
              <a:ext cx="0" cy="14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Contoh</a:t>
            </a:r>
            <a:r>
              <a:rPr lang="en-US" sz="2800" dirty="0" smtClean="0"/>
              <a:t> </a:t>
            </a:r>
            <a:r>
              <a:rPr lang="en-US" sz="2800" dirty="0" err="1" smtClean="0"/>
              <a:t>Judul</a:t>
            </a:r>
            <a:r>
              <a:rPr lang="en-US" sz="2800" dirty="0" smtClean="0"/>
              <a:t> </a:t>
            </a:r>
            <a:r>
              <a:rPr lang="en-US" sz="2800" dirty="0" err="1" smtClean="0"/>
              <a:t>Tugas</a:t>
            </a:r>
            <a:r>
              <a:rPr lang="en-US" sz="2800" dirty="0" smtClean="0"/>
              <a:t> </a:t>
            </a:r>
            <a:r>
              <a:rPr lang="en-US" sz="2800" dirty="0" err="1" smtClean="0"/>
              <a:t>Akhir</a:t>
            </a:r>
            <a:r>
              <a:rPr lang="en-US" sz="2800" dirty="0" smtClean="0"/>
              <a:t>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Pengolah</a:t>
            </a:r>
            <a:r>
              <a:rPr lang="en-US" sz="2800" dirty="0" smtClean="0"/>
              <a:t> </a:t>
            </a:r>
            <a:r>
              <a:rPr lang="en-US" sz="2800" dirty="0" err="1" smtClean="0"/>
              <a:t>Datanya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53" y="1555333"/>
            <a:ext cx="11261556" cy="50139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7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Citra Sebagai Masukan Sensor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34164" y="1721170"/>
            <a:ext cx="92606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rgbClr val="0070C0"/>
                </a:solidFill>
                <a:latin typeface="Segoe Print" pitchFamily="2" charset="0"/>
              </a:rPr>
              <a:t>Pengolahan citra dengan memanfaatkan teknik-teknik pengenalan pola pada citra diharapkan menghasilkan aplikasi yang memberikan kemampuan “</a:t>
            </a:r>
            <a:r>
              <a:rPr lang="id-ID" sz="2800" b="1" dirty="0">
                <a:latin typeface="Segoe Print" pitchFamily="2" charset="0"/>
              </a:rPr>
              <a:t>melihat</a:t>
            </a:r>
            <a:r>
              <a:rPr lang="id-ID" sz="2800" b="1" dirty="0">
                <a:solidFill>
                  <a:srgbClr val="0070C0"/>
                </a:solidFill>
                <a:latin typeface="Segoe Print" pitchFamily="2" charset="0"/>
              </a:rPr>
              <a:t>” pada mesin/komputer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29446" y="3926262"/>
            <a:ext cx="4862636" cy="2511392"/>
            <a:chOff x="1271464" y="4185234"/>
            <a:chExt cx="5396246" cy="2707658"/>
          </a:xfrm>
        </p:grpSpPr>
        <p:pic>
          <p:nvPicPr>
            <p:cNvPr id="5" name="Picture 2" descr="http://www.fotografwloclawek.com.pl/wp-content/uploads/2010/11/13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54798" y="4185234"/>
              <a:ext cx="2592288" cy="1999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809" y="4704751"/>
              <a:ext cx="2299901" cy="2188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71464" y="4669860"/>
              <a:ext cx="2312640" cy="2188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72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Citra </a:t>
            </a:r>
            <a:r>
              <a:rPr lang="id-ID" dirty="0"/>
              <a:t>Sebagai Masukan </a:t>
            </a:r>
            <a:r>
              <a:rPr lang="id-ID" dirty="0" smtClean="0"/>
              <a:t>Sensor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4164" y="1870225"/>
            <a:ext cx="9094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rgbClr val="0070C0"/>
                </a:solidFill>
                <a:latin typeface="Segoe Print" pitchFamily="2" charset="0"/>
              </a:rPr>
              <a:t>Untuk bisa membuat mesin bisa “melihat” ada beberapa proses yang harus dilalui, antara lain: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11986" y="3020845"/>
            <a:ext cx="8736914" cy="3164056"/>
            <a:chOff x="1511986" y="3020844"/>
            <a:chExt cx="8378330" cy="3186501"/>
          </a:xfrm>
        </p:grpSpPr>
        <p:sp>
          <p:nvSpPr>
            <p:cNvPr id="9" name="Rectangle 8"/>
            <p:cNvSpPr/>
            <p:nvPr/>
          </p:nvSpPr>
          <p:spPr>
            <a:xfrm>
              <a:off x="1511986" y="3944669"/>
              <a:ext cx="1649430" cy="9361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solidFill>
                    <a:schemeClr val="tx1"/>
                  </a:solidFill>
                </a:rPr>
                <a:t>Citra</a:t>
              </a:r>
            </a:p>
          </p:txBody>
        </p:sp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76298" y="3526408"/>
              <a:ext cx="685119" cy="648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Arrow Connector 11"/>
            <p:cNvCxnSpPr>
              <a:stCxn id="9" idx="3"/>
            </p:cNvCxnSpPr>
            <p:nvPr/>
          </p:nvCxnSpPr>
          <p:spPr>
            <a:xfrm>
              <a:off x="3161416" y="4412721"/>
              <a:ext cx="28803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449448" y="3944669"/>
              <a:ext cx="1649430" cy="9361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solidFill>
                    <a:schemeClr val="tx1"/>
                  </a:solidFill>
                </a:rPr>
                <a:t>Pre-Processing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5621" y="4880774"/>
              <a:ext cx="16238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Format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Filter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Enhancement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16727" y="3944669"/>
              <a:ext cx="1649430" cy="9361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solidFill>
                    <a:schemeClr val="tx1"/>
                  </a:solidFill>
                </a:rPr>
                <a:t>Vektor Fitur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098878" y="4420199"/>
              <a:ext cx="28803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429521" y="4883906"/>
              <a:ext cx="16366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Warna, bentuk dan tektur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Gerakan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Segmentasi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45574" y="3922452"/>
              <a:ext cx="1649430" cy="93610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solidFill>
                    <a:schemeClr val="tx1"/>
                  </a:solidFill>
                </a:rPr>
                <a:t>Seleksi dan Identifikasi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7077875" y="4390504"/>
              <a:ext cx="28803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386009" y="4867265"/>
              <a:ext cx="16366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Klasifikasi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Seleksi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Labeling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id-ID" sz="1600" dirty="0"/>
                <a:t>Respon</a:t>
              </a: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8860" y="3020844"/>
              <a:ext cx="2191456" cy="13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3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610" y="127000"/>
            <a:ext cx="10304645" cy="116833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Langkah-Langkah</a:t>
            </a:r>
            <a:r>
              <a:rPr lang="en-US" sz="3600" dirty="0" smtClean="0"/>
              <a:t> </a:t>
            </a:r>
            <a:r>
              <a:rPr lang="en-US" sz="3600" dirty="0" err="1" smtClean="0"/>
              <a:t>dalam</a:t>
            </a:r>
            <a:r>
              <a:rPr lang="en-US" sz="3600" dirty="0" smtClean="0"/>
              <a:t> </a:t>
            </a:r>
            <a:r>
              <a:rPr lang="en-US" sz="3600" dirty="0" err="1" smtClean="0"/>
              <a:t>Pemrosesan</a:t>
            </a:r>
            <a:r>
              <a:rPr lang="en-US" sz="3600" dirty="0" smtClean="0"/>
              <a:t> Citra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726001"/>
            <a:ext cx="11981240" cy="4428001"/>
            <a:chOff x="210760" y="2195901"/>
            <a:chExt cx="11981240" cy="4428001"/>
          </a:xfrm>
        </p:grpSpPr>
        <p:sp>
          <p:nvSpPr>
            <p:cNvPr id="6" name="TextBox 5"/>
            <p:cNvSpPr txBox="1"/>
            <p:nvPr/>
          </p:nvSpPr>
          <p:spPr>
            <a:xfrm>
              <a:off x="210760" y="2842232"/>
              <a:ext cx="155631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/>
                <a:t>Capture data visual </a:t>
              </a:r>
              <a:r>
                <a:rPr lang="en-US" sz="1400" dirty="0" err="1"/>
                <a:t>dengan</a:t>
              </a:r>
              <a:r>
                <a:rPr lang="en-US" sz="1400" dirty="0"/>
                <a:t> </a:t>
              </a:r>
              <a:r>
                <a:rPr lang="en-US" sz="1400" dirty="0" err="1"/>
                <a:t>menggunakan</a:t>
              </a:r>
              <a:r>
                <a:rPr lang="en-US" sz="1400" dirty="0"/>
                <a:t> sensor </a:t>
              </a:r>
              <a:r>
                <a:rPr lang="en-US" sz="1400" dirty="0" err="1"/>
                <a:t>citra</a:t>
              </a:r>
              <a:endParaRPr lang="en-US" sz="1400" dirty="0"/>
            </a:p>
            <a:p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48474" y="5346630"/>
              <a:ext cx="194982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 err="1"/>
                <a:t>Mengkonversi</a:t>
              </a:r>
              <a:r>
                <a:rPr lang="en-US" sz="1400" dirty="0"/>
                <a:t> Data </a:t>
              </a:r>
              <a:r>
                <a:rPr lang="en-US" sz="1400" dirty="0" err="1"/>
                <a:t>ke</a:t>
              </a:r>
              <a:r>
                <a:rPr lang="en-US" sz="1400" dirty="0"/>
                <a:t> </a:t>
              </a:r>
              <a:r>
                <a:rPr lang="en-US" sz="1400" dirty="0" err="1"/>
                <a:t>dalam</a:t>
              </a:r>
              <a:r>
                <a:rPr lang="en-US" sz="1400" dirty="0"/>
                <a:t> </a:t>
              </a:r>
              <a:r>
                <a:rPr lang="en-US" sz="1400" dirty="0" err="1"/>
                <a:t>bentuk</a:t>
              </a:r>
              <a:r>
                <a:rPr lang="en-US" sz="1400" dirty="0"/>
                <a:t> </a:t>
              </a:r>
              <a:r>
                <a:rPr lang="en-US" sz="1400" dirty="0" err="1"/>
                <a:t>diskrit</a:t>
              </a:r>
              <a:endParaRPr lang="en-US" sz="1400" dirty="0"/>
            </a:p>
            <a:p>
              <a:pPr lvl="0"/>
              <a:r>
                <a:rPr lang="en-US" sz="1400" dirty="0" err="1"/>
                <a:t>Mengkompres</a:t>
              </a:r>
              <a:r>
                <a:rPr lang="en-US" sz="1400" dirty="0"/>
                <a:t> </a:t>
              </a:r>
              <a:r>
                <a:rPr lang="en-US" sz="1400" dirty="0" err="1"/>
                <a:t>untuk</a:t>
              </a:r>
              <a:r>
                <a:rPr lang="en-US" sz="1400" dirty="0"/>
                <a:t> </a:t>
              </a:r>
              <a:r>
                <a:rPr lang="en-US" sz="1400" dirty="0" err="1"/>
                <a:t>penyimpanan</a:t>
              </a:r>
              <a:r>
                <a:rPr lang="en-US" sz="1400" dirty="0"/>
                <a:t>/</a:t>
              </a:r>
              <a:r>
                <a:rPr lang="en-US" sz="1400" dirty="0" err="1"/>
                <a:t>transmisi</a:t>
              </a:r>
              <a:r>
                <a:rPr lang="en-US" sz="1400" dirty="0"/>
                <a:t> yang </a:t>
              </a:r>
              <a:r>
                <a:rPr lang="en-US" sz="1400" dirty="0" err="1" smtClean="0"/>
                <a:t>efisien</a:t>
              </a:r>
              <a:endParaRPr lang="en-US" sz="1400" dirty="0"/>
            </a:p>
          </p:txBody>
        </p:sp>
        <p:graphicFrame>
          <p:nvGraphicFramePr>
            <p:cNvPr id="3" name="Diagram 2"/>
            <p:cNvGraphicFramePr/>
            <p:nvPr/>
          </p:nvGraphicFramePr>
          <p:xfrm>
            <a:off x="215343" y="2782069"/>
            <a:ext cx="11672047" cy="34962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3154" y="2842232"/>
              <a:ext cx="15563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 err="1" smtClean="0"/>
                <a:t>Meningkatkan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kualitas</a:t>
              </a:r>
              <a:r>
                <a:rPr lang="en-US" sz="1400" dirty="0" smtClean="0"/>
                <a:t> Citra : Low </a:t>
              </a:r>
              <a:r>
                <a:rPr lang="en-US" sz="1400" dirty="0" err="1" smtClean="0"/>
                <a:t>Kontras</a:t>
              </a:r>
              <a:r>
                <a:rPr lang="en-US" sz="1400" dirty="0" smtClean="0"/>
                <a:t>, Blur, Noise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27566" y="5346630"/>
              <a:ext cx="15563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 err="1" smtClean="0"/>
                <a:t>Mempartisi</a:t>
              </a:r>
              <a:r>
                <a:rPr lang="en-US" sz="1400" dirty="0" smtClean="0"/>
                <a:t> Citra </a:t>
              </a:r>
              <a:r>
                <a:rPr lang="en-US" sz="1400" dirty="0" err="1" smtClean="0"/>
                <a:t>menjadi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objek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atau</a:t>
              </a:r>
              <a:r>
                <a:rPr lang="en-US" sz="1400" dirty="0" smtClean="0"/>
                <a:t> bagian2 yang </a:t>
              </a:r>
              <a:r>
                <a:rPr lang="en-US" sz="1400" dirty="0" err="1" smtClean="0"/>
                <a:t>terhubung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92867" y="2195901"/>
              <a:ext cx="155631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 err="1" smtClean="0"/>
                <a:t>Ekstraksi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fitur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Mendapatkan</a:t>
              </a:r>
              <a:r>
                <a:rPr lang="en-US" sz="1400" dirty="0" smtClean="0"/>
                <a:t> descriptor </a:t>
              </a:r>
              <a:r>
                <a:rPr lang="en-US" sz="1400" dirty="0" err="1" smtClean="0"/>
                <a:t>dari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citra</a:t>
              </a:r>
              <a:r>
                <a:rPr lang="en-US" sz="1400" dirty="0" smtClean="0"/>
                <a:t> yang </a:t>
              </a:r>
              <a:r>
                <a:rPr lang="en-US" sz="1400" dirty="0" err="1" smtClean="0"/>
                <a:t>dapat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membedakan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obyek</a:t>
              </a:r>
              <a:r>
                <a:rPr lang="en-US" sz="1400" dirty="0" smtClean="0"/>
                <a:t> 1 </a:t>
              </a:r>
              <a:r>
                <a:rPr lang="en-US" sz="1400" dirty="0" err="1" smtClean="0"/>
                <a:t>dengan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obyek</a:t>
              </a:r>
              <a:r>
                <a:rPr lang="en-US" sz="1400" dirty="0" smtClean="0"/>
                <a:t> yang </a:t>
              </a:r>
              <a:r>
                <a:rPr lang="en-US" sz="1400" dirty="0" err="1" smtClean="0"/>
                <a:t>lainnya</a:t>
              </a:r>
              <a:endParaRPr lang="en-US" sz="1400" dirty="0"/>
            </a:p>
            <a:p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449180" y="5238907"/>
              <a:ext cx="15563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 err="1" smtClean="0"/>
                <a:t>Memberikan</a:t>
              </a:r>
              <a:r>
                <a:rPr lang="en-US" sz="1400" dirty="0" smtClean="0"/>
                <a:t> label </a:t>
              </a:r>
              <a:r>
                <a:rPr lang="en-US" sz="1400" dirty="0" err="1" smtClean="0"/>
                <a:t>pada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obyek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berdasarkan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informasi</a:t>
              </a:r>
              <a:r>
                <a:rPr lang="en-US" sz="1400" dirty="0" smtClean="0"/>
                <a:t> yang </a:t>
              </a:r>
              <a:r>
                <a:rPr lang="en-US" sz="1400" dirty="0" err="1" smtClean="0"/>
                <a:t>diberikan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oleh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deskriptor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762687" y="2827181"/>
              <a:ext cx="142931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 err="1" smtClean="0"/>
                <a:t>Memberikan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arti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untuk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hasil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rekognisi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obyek</a:t>
              </a:r>
              <a:endParaRPr lang="en-US" sz="1400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25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PENGOLAHAN CITRA </a:t>
            </a:r>
            <a:r>
              <a:rPr lang="en-US" sz="3600" dirty="0" err="1" smtClean="0"/>
              <a:t>dan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LEVEL ANALISA TRANSFORMASI</a:t>
            </a:r>
            <a:endParaRPr lang="en-US" sz="36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22217370"/>
              </p:ext>
            </p:extLst>
          </p:nvPr>
        </p:nvGraphicFramePr>
        <p:xfrm>
          <a:off x="286835" y="1650123"/>
          <a:ext cx="8575811" cy="4754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34164" y="1963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07040" y="2147937"/>
            <a:ext cx="253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Pengolahan</a:t>
            </a:r>
            <a:r>
              <a:rPr lang="en-US" dirty="0" smtClean="0"/>
              <a:t> Citra </a:t>
            </a:r>
            <a:r>
              <a:rPr lang="en-US" dirty="0" err="1" smtClean="0"/>
              <a:t>mengerjakan</a:t>
            </a:r>
            <a:r>
              <a:rPr lang="en-US" dirty="0" smtClean="0"/>
              <a:t> level 0 </a:t>
            </a:r>
            <a:r>
              <a:rPr lang="en-US" dirty="0" err="1" smtClean="0"/>
              <a:t>dan</a:t>
            </a:r>
            <a:r>
              <a:rPr lang="en-US" dirty="0" smtClean="0"/>
              <a:t> level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07039" y="3425579"/>
            <a:ext cx="253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Analisis</a:t>
            </a:r>
            <a:r>
              <a:rPr lang="en-US" dirty="0" smtClean="0"/>
              <a:t> Citra </a:t>
            </a:r>
            <a:r>
              <a:rPr lang="en-US" dirty="0" err="1" smtClean="0"/>
              <a:t>mengerjakan</a:t>
            </a:r>
            <a:r>
              <a:rPr lang="en-US" dirty="0" smtClean="0"/>
              <a:t> level 1 </a:t>
            </a:r>
            <a:r>
              <a:rPr lang="en-US" dirty="0" err="1" smtClean="0"/>
              <a:t>dan</a:t>
            </a:r>
            <a:r>
              <a:rPr lang="en-US" dirty="0" smtClean="0"/>
              <a:t> level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07038" y="4545996"/>
            <a:ext cx="2531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Computer /Robot Vision </a:t>
            </a:r>
            <a:r>
              <a:rPr lang="en-US" dirty="0" err="1" smtClean="0"/>
              <a:t>mengerjakan</a:t>
            </a:r>
            <a:r>
              <a:rPr lang="en-US" dirty="0" smtClean="0"/>
              <a:t> level 2 </a:t>
            </a:r>
            <a:r>
              <a:rPr lang="en-US" dirty="0" err="1" smtClean="0"/>
              <a:t>dan</a:t>
            </a:r>
            <a:r>
              <a:rPr lang="en-US" dirty="0" smtClean="0"/>
              <a:t> level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84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34164" y="163630"/>
            <a:ext cx="10610691" cy="116833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/>
              <a:t>: </a:t>
            </a:r>
            <a:r>
              <a:rPr lang="en-US" sz="2400" dirty="0" err="1" smtClean="0"/>
              <a:t>Permasalahan</a:t>
            </a:r>
            <a:r>
              <a:rPr lang="en-US" sz="2400" dirty="0" smtClean="0"/>
              <a:t> </a:t>
            </a:r>
            <a:r>
              <a:rPr lang="en-US" sz="2400" dirty="0" err="1" smtClean="0"/>
              <a:t>Rekognisi</a:t>
            </a:r>
            <a:r>
              <a:rPr lang="en-US" sz="2400" dirty="0" smtClean="0"/>
              <a:t> </a:t>
            </a:r>
            <a:r>
              <a:rPr lang="en-US" sz="2400" dirty="0" err="1" smtClean="0"/>
              <a:t>Kode</a:t>
            </a:r>
            <a:r>
              <a:rPr lang="en-US" sz="2400" dirty="0" smtClean="0"/>
              <a:t> </a:t>
            </a:r>
            <a:r>
              <a:rPr lang="en-US" sz="2400" dirty="0" err="1" smtClean="0"/>
              <a:t>Pos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Sebuah</a:t>
            </a:r>
            <a:r>
              <a:rPr lang="en-US" sz="2400" dirty="0"/>
              <a:t> </a:t>
            </a:r>
            <a:r>
              <a:rPr lang="en-US" sz="2400" dirty="0" err="1" smtClean="0"/>
              <a:t>Surat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1916369"/>
            <a:ext cx="2785041" cy="2135369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09759606"/>
              </p:ext>
            </p:extLst>
          </p:nvPr>
        </p:nvGraphicFramePr>
        <p:xfrm>
          <a:off x="1869604" y="1847906"/>
          <a:ext cx="91294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07739" y="2651595"/>
            <a:ext cx="1246991" cy="923330"/>
          </a:xfrm>
          <a:prstGeom prst="rect">
            <a:avLst/>
          </a:prstGeom>
          <a:noFill/>
          <a:ln w="19050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File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Pos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4431234" y="3574925"/>
            <a:ext cx="1" cy="6000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57311" y="2651595"/>
            <a:ext cx="1246991" cy="923330"/>
          </a:xfrm>
          <a:prstGeom prst="rect">
            <a:avLst/>
          </a:prstGeom>
          <a:noFill/>
          <a:ln w="19050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endParaRPr lang="en-US" dirty="0" smtClean="0"/>
          </a:p>
          <a:p>
            <a:pPr algn="ctr"/>
            <a:r>
              <a:rPr lang="en-US" dirty="0" smtClean="0"/>
              <a:t>0 1 2 3 4</a:t>
            </a:r>
          </a:p>
          <a:p>
            <a:pPr algn="ctr"/>
            <a:r>
              <a:rPr lang="en-US" dirty="0" smtClean="0"/>
              <a:t>5 6 7 8 9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6380807" y="3574925"/>
            <a:ext cx="0" cy="6000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2966" y="1828800"/>
            <a:ext cx="10988565" cy="4445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82869" y="3874950"/>
            <a:ext cx="536028" cy="507864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67255" y="3205593"/>
            <a:ext cx="1246991" cy="369332"/>
          </a:xfrm>
          <a:prstGeom prst="rect">
            <a:avLst/>
          </a:prstGeom>
          <a:noFill/>
          <a:ln w="19050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1 3 6 2 0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0290750" y="3591017"/>
            <a:ext cx="0" cy="5378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7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Citra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sz="3600" dirty="0" smtClean="0"/>
              <a:t>Mempelajari:</a:t>
            </a:r>
          </a:p>
          <a:p>
            <a:pPr lvl="1"/>
            <a:r>
              <a:rPr lang="id-ID" sz="3200" dirty="0"/>
              <a:t>B</a:t>
            </a:r>
            <a:r>
              <a:rPr lang="id-ID" sz="3200" dirty="0" smtClean="0"/>
              <a:t>agaimana mata manusia dan kamera bisa menangkap sebuah gambar</a:t>
            </a:r>
          </a:p>
          <a:p>
            <a:pPr lvl="1"/>
            <a:r>
              <a:rPr lang="id-ID" sz="3200" dirty="0" smtClean="0"/>
              <a:t>Bagaimana membaca data gambar</a:t>
            </a:r>
          </a:p>
          <a:p>
            <a:r>
              <a:rPr lang="id-ID" sz="3600" dirty="0" smtClean="0"/>
              <a:t>Macam-macam Kamera dengan cara kerja berbeda</a:t>
            </a:r>
          </a:p>
          <a:p>
            <a:pPr lvl="1"/>
            <a:r>
              <a:rPr lang="id-ID" sz="3200" dirty="0" smtClean="0"/>
              <a:t>Pinhole</a:t>
            </a:r>
          </a:p>
          <a:p>
            <a:pPr lvl="1"/>
            <a:r>
              <a:rPr lang="id-ID" sz="3200" dirty="0" smtClean="0"/>
              <a:t>Kamera Optik</a:t>
            </a:r>
          </a:p>
          <a:p>
            <a:pPr lvl="1"/>
            <a:r>
              <a:rPr lang="id-ID" sz="3200" dirty="0" smtClean="0"/>
              <a:t>CCD Kamera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73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POKOK BAHASAN </a:t>
            </a:r>
            <a:br>
              <a:rPr lang="en-US" altLang="en-US" dirty="0" smtClean="0"/>
            </a:br>
            <a:r>
              <a:rPr lang="en-US" altLang="en-US" dirty="0" err="1" smtClean="0"/>
              <a:t>Materi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Kuliah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Pengolahan</a:t>
            </a:r>
            <a:r>
              <a:rPr lang="en-US" altLang="en-US" dirty="0" smtClean="0"/>
              <a:t> Citra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</a:t>
            </a:fld>
            <a:endParaRPr lang="id-ID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43428859"/>
              </p:ext>
            </p:extLst>
          </p:nvPr>
        </p:nvGraphicFramePr>
        <p:xfrm>
          <a:off x="342479" y="1501796"/>
          <a:ext cx="7820509" cy="5147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3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Cara Kerja Kamera</a:t>
            </a:r>
            <a:endParaRPr lang="id-ID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892" y="1916832"/>
            <a:ext cx="6807200" cy="3105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9615" y="5085185"/>
            <a:ext cx="2093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id-ID" sz="2400" dirty="0"/>
              <a:t>Fokus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d-ID" sz="2400" dirty="0"/>
              <a:t>Focal Length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d-ID" sz="2400" dirty="0"/>
              <a:t>Sensor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43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Macam-macam</a:t>
            </a:r>
            <a:r>
              <a:rPr lang="en-US" dirty="0" smtClean="0"/>
              <a:t> </a:t>
            </a:r>
            <a:r>
              <a:rPr lang="en-US" dirty="0" err="1" smtClean="0"/>
              <a:t>Sumber</a:t>
            </a:r>
            <a:r>
              <a:rPr lang="en-US" dirty="0" smtClean="0"/>
              <a:t> </a:t>
            </a:r>
            <a:r>
              <a:rPr lang="en-US" dirty="0" err="1" smtClean="0"/>
              <a:t>Energi</a:t>
            </a:r>
            <a:r>
              <a:rPr lang="en-US" dirty="0" smtClean="0"/>
              <a:t> Citra</a:t>
            </a:r>
            <a:endParaRPr lang="id-ID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965847"/>
              </p:ext>
            </p:extLst>
          </p:nvPr>
        </p:nvGraphicFramePr>
        <p:xfrm>
          <a:off x="513008" y="4825326"/>
          <a:ext cx="10135742" cy="1517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Bitmap Image" r:id="rId3" imgW="5390476" imgH="1257476" progId="PBrush">
                  <p:embed/>
                </p:oleObj>
              </mc:Choice>
              <mc:Fallback>
                <p:oleObj name="Bitmap Image" r:id="rId3" imgW="5390476" imgH="125747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008" y="4825326"/>
                        <a:ext cx="10135742" cy="151739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9900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422" y="1684016"/>
            <a:ext cx="1480783" cy="1191567"/>
          </a:xfrm>
          <a:prstGeom prst="rect">
            <a:avLst/>
          </a:prstGeom>
          <a:noFill/>
          <a:ln w="571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87" y="1684016"/>
            <a:ext cx="2363435" cy="1148359"/>
          </a:xfrm>
          <a:prstGeom prst="rect">
            <a:avLst/>
          </a:prstGeom>
          <a:noFill/>
          <a:ln w="571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8473292" y="2953823"/>
            <a:ext cx="502262" cy="200598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191000" y="2910840"/>
            <a:ext cx="0" cy="202245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7" y="3003688"/>
            <a:ext cx="1711456" cy="897752"/>
          </a:xfrm>
          <a:prstGeom prst="rect">
            <a:avLst/>
          </a:prstGeom>
          <a:noFill/>
          <a:ln w="571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513008" y="3956815"/>
            <a:ext cx="782392" cy="97647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C:\Users\basuki\Pictures\20140308 Agro Wisata\Memetik Strawberry\CSC_035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89" y="3050188"/>
            <a:ext cx="1932551" cy="1064611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5593080" y="4114799"/>
            <a:ext cx="15241" cy="81849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7"/>
          <a:stretch>
            <a:fillRect/>
          </a:stretch>
        </p:blipFill>
        <p:spPr bwMode="auto">
          <a:xfrm>
            <a:off x="10478121" y="2832375"/>
            <a:ext cx="1461163" cy="185389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1183" y="2991703"/>
            <a:ext cx="1432469" cy="96511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9853" y="1669332"/>
            <a:ext cx="1592007" cy="120625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cxnSp>
        <p:nvCxnSpPr>
          <p:cNvPr id="42" name="Straight Arrow Connector 41"/>
          <p:cNvCxnSpPr/>
          <p:nvPr/>
        </p:nvCxnSpPr>
        <p:spPr>
          <a:xfrm flipV="1">
            <a:off x="2941320" y="3956815"/>
            <a:ext cx="472440" cy="10029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7353358" y="2927309"/>
            <a:ext cx="0" cy="20059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9604682" y="3922067"/>
            <a:ext cx="873439" cy="101122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562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Persepsi</a:t>
            </a:r>
            <a:r>
              <a:rPr lang="en-US" dirty="0" smtClean="0"/>
              <a:t> Visual : Mata </a:t>
            </a:r>
            <a:r>
              <a:rPr lang="en-US" dirty="0" err="1" smtClean="0"/>
              <a:t>Manusia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026"/>
          <p:cNvPicPr>
            <a:picLocks noChangeAspect="1" noChangeArrowheads="1"/>
          </p:cNvPicPr>
          <p:nvPr/>
        </p:nvPicPr>
        <p:blipFill>
          <a:blip r:embed="rId2"/>
          <a:srcRect l="36923" b="7376"/>
          <a:stretch>
            <a:fillRect/>
          </a:stretch>
        </p:blipFill>
        <p:spPr bwMode="auto">
          <a:xfrm>
            <a:off x="533299" y="1661998"/>
            <a:ext cx="5591175" cy="447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036509" y="1661997"/>
            <a:ext cx="5702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Model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terbaik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visi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,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kita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miliki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!</a:t>
            </a:r>
            <a:endParaRPr lang="en-IE" altLang="en-US" sz="2000" dirty="0">
              <a:latin typeface="Segoe Print" panose="02000600000000000000" pitchFamily="2" charset="0"/>
              <a:ea typeface="ＭＳ Ｐゴシック" panose="020B0600070205080204" pitchFamily="34" charset="-128"/>
            </a:endParaRPr>
          </a:p>
          <a:p>
            <a:pPr algn="r"/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Pengetahuan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bagaimana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bentuk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gambar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jatuh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di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mata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dapat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membantu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kita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untuk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memproses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citra</a:t>
            </a:r>
            <a:endParaRPr lang="en-IE" altLang="en-US" sz="2000" dirty="0">
              <a:latin typeface="Segoe Print" panose="02000600000000000000" pitchFamily="2" charset="0"/>
              <a:ea typeface="ＭＳ Ｐゴシック" panose="020B0600070205080204" pitchFamily="34" charset="-128"/>
            </a:endParaRPr>
          </a:p>
          <a:p>
            <a:pPr algn="r"/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Untuk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itulah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tujuan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mempelajari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sistem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visi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dirty="0" err="1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manusia</a:t>
            </a:r>
            <a:r>
              <a:rPr lang="en-IE" altLang="en-US" sz="2000" dirty="0" smtClean="0">
                <a:latin typeface="Segoe Print" panose="02000600000000000000" pitchFamily="2" charset="0"/>
                <a:ea typeface="ＭＳ Ｐゴシック" panose="020B0600070205080204" pitchFamily="34" charset="-128"/>
              </a:rPr>
              <a:t> </a:t>
            </a:r>
            <a:r>
              <a:rPr lang="en-IE" altLang="en-US" sz="2000" b="1" dirty="0" smtClean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  <a:ea typeface="ＭＳ Ｐゴシック" panose="020B0600070205080204" pitchFamily="34" charset="-128"/>
              </a:rPr>
              <a:t>“human </a:t>
            </a:r>
            <a:r>
              <a:rPr lang="en-IE" altLang="en-US" sz="2000" b="1" dirty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  <a:ea typeface="ＭＳ Ｐゴシック" panose="020B0600070205080204" pitchFamily="34" charset="-128"/>
              </a:rPr>
              <a:t>visual </a:t>
            </a:r>
            <a:r>
              <a:rPr lang="en-IE" altLang="en-US" sz="2000" b="1" dirty="0" smtClean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  <a:ea typeface="ＭＳ Ｐゴシック" panose="020B0600070205080204" pitchFamily="34" charset="-128"/>
              </a:rPr>
              <a:t>system”</a:t>
            </a:r>
            <a:endParaRPr lang="en-IE" altLang="en-US" sz="2000" b="1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  <a:ea typeface="ＭＳ Ｐゴシック" panose="020B0600070205080204" pitchFamily="34" charset="-128"/>
            </a:endParaRPr>
          </a:p>
          <a:p>
            <a:pPr algn="r"/>
            <a:endParaRPr lang="en-US" sz="2000" dirty="0"/>
          </a:p>
        </p:txBody>
      </p:sp>
      <p:sp>
        <p:nvSpPr>
          <p:cNvPr id="7" name="Text Box 1028"/>
          <p:cNvSpPr txBox="1">
            <a:spLocks noChangeArrowheads="1"/>
          </p:cNvSpPr>
          <p:nvPr/>
        </p:nvSpPr>
        <p:spPr bwMode="auto">
          <a:xfrm>
            <a:off x="533300" y="6206057"/>
            <a:ext cx="5503210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dirty="0"/>
              <a:t>(Picture from Microsoft Encarta 2000)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99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Model </a:t>
            </a:r>
            <a:r>
              <a:rPr lang="en-US" altLang="en-US" dirty="0" smtClean="0"/>
              <a:t>Citra</a:t>
            </a:r>
            <a:endParaRPr lang="en-US" altLang="en-US" dirty="0"/>
          </a:p>
        </p:txBody>
      </p:sp>
      <p:grpSp>
        <p:nvGrpSpPr>
          <p:cNvPr id="33806" name="Group 14"/>
          <p:cNvGrpSpPr>
            <a:grpSpLocks/>
          </p:cNvGrpSpPr>
          <p:nvPr/>
        </p:nvGrpSpPr>
        <p:grpSpPr bwMode="auto">
          <a:xfrm>
            <a:off x="1852614" y="1852762"/>
            <a:ext cx="8370887" cy="2282825"/>
            <a:chOff x="207" y="623"/>
            <a:chExt cx="5273" cy="1438"/>
          </a:xfrm>
        </p:grpSpPr>
        <p:pic>
          <p:nvPicPr>
            <p:cNvPr id="6150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633"/>
              <a:ext cx="1908" cy="1428"/>
            </a:xfrm>
            <a:prstGeom prst="rect">
              <a:avLst/>
            </a:prstGeom>
            <a:noFill/>
            <a:ln w="9525">
              <a:solidFill>
                <a:srgbClr val="0099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" y="623"/>
              <a:ext cx="1908" cy="1428"/>
            </a:xfrm>
            <a:prstGeom prst="rect">
              <a:avLst/>
            </a:prstGeom>
            <a:noFill/>
            <a:ln w="9525">
              <a:solidFill>
                <a:srgbClr val="0099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52" name="AutoShape 9"/>
            <p:cNvSpPr>
              <a:spLocks noChangeArrowheads="1"/>
            </p:cNvSpPr>
            <p:nvPr/>
          </p:nvSpPr>
          <p:spPr bwMode="auto">
            <a:xfrm>
              <a:off x="2194" y="896"/>
              <a:ext cx="1327" cy="759"/>
            </a:xfrm>
            <a:prstGeom prst="rightArrow">
              <a:avLst>
                <a:gd name="adj1" fmla="val 50000"/>
                <a:gd name="adj2" fmla="val 4370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153" name="Text Box 10"/>
            <p:cNvSpPr txBox="1">
              <a:spLocks noChangeArrowheads="1"/>
            </p:cNvSpPr>
            <p:nvPr/>
          </p:nvSpPr>
          <p:spPr bwMode="auto">
            <a:xfrm>
              <a:off x="2228" y="830"/>
              <a:ext cx="8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b="1">
                  <a:solidFill>
                    <a:srgbClr val="0099CC"/>
                  </a:solidFill>
                </a:rPr>
                <a:t>Sampling</a:t>
              </a:r>
            </a:p>
          </p:txBody>
        </p:sp>
        <p:sp>
          <p:nvSpPr>
            <p:cNvPr id="6154" name="Text Box 11"/>
            <p:cNvSpPr txBox="1">
              <a:spLocks noChangeArrowheads="1"/>
            </p:cNvSpPr>
            <p:nvPr/>
          </p:nvSpPr>
          <p:spPr bwMode="auto">
            <a:xfrm>
              <a:off x="2187" y="1502"/>
              <a:ext cx="9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b="1">
                  <a:solidFill>
                    <a:srgbClr val="0099CC"/>
                  </a:solidFill>
                </a:rPr>
                <a:t>Kuantisasi</a:t>
              </a:r>
            </a:p>
          </p:txBody>
        </p:sp>
      </p:grp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1954212" y="4397523"/>
            <a:ext cx="8269287" cy="711200"/>
          </a:xfrm>
          <a:prstGeom prst="rect">
            <a:avLst/>
          </a:prstGeom>
          <a:solidFill>
            <a:schemeClr val="bg1">
              <a:alpha val="70195"/>
            </a:schemeClr>
          </a:solidFill>
          <a:ln w="9525">
            <a:solidFill>
              <a:srgbClr val="FF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dirty="0">
                <a:latin typeface="Segoe Script" panose="020B0504020000000003" pitchFamily="34" charset="0"/>
              </a:rPr>
              <a:t>Sampling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menunjukkan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banyaknya</a:t>
            </a:r>
            <a:r>
              <a:rPr lang="en-US" altLang="en-US" sz="2000" dirty="0">
                <a:latin typeface="Segoe Script" panose="020B0504020000000003" pitchFamily="34" charset="0"/>
              </a:rPr>
              <a:t> pixel (</a:t>
            </a:r>
            <a:r>
              <a:rPr lang="en-US" altLang="en-US" sz="2000" dirty="0" err="1">
                <a:latin typeface="Segoe Script" panose="020B0504020000000003" pitchFamily="34" charset="0"/>
              </a:rPr>
              <a:t>blok</a:t>
            </a:r>
            <a:r>
              <a:rPr lang="en-US" altLang="en-US" sz="2000" dirty="0">
                <a:latin typeface="Segoe Script" panose="020B0504020000000003" pitchFamily="34" charset="0"/>
              </a:rPr>
              <a:t>) </a:t>
            </a:r>
            <a:r>
              <a:rPr lang="en-US" altLang="en-US" sz="2000" dirty="0" err="1">
                <a:latin typeface="Segoe Script" panose="020B0504020000000003" pitchFamily="34" charset="0"/>
              </a:rPr>
              <a:t>untuk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mendefinisikan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suatu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gambar</a:t>
            </a:r>
            <a:endParaRPr lang="en-US" altLang="en-US" sz="2000" dirty="0">
              <a:latin typeface="Segoe Script" panose="020B0504020000000003" pitchFamily="34" charset="0"/>
            </a:endParaRP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1954212" y="5337257"/>
            <a:ext cx="8277224" cy="1323439"/>
          </a:xfrm>
          <a:prstGeom prst="rect">
            <a:avLst/>
          </a:prstGeom>
          <a:solidFill>
            <a:schemeClr val="bg1">
              <a:alpha val="70195"/>
            </a:schemeClr>
          </a:solidFill>
          <a:ln w="9525">
            <a:solidFill>
              <a:srgbClr val="FF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dirty="0" err="1">
                <a:latin typeface="Segoe Script" panose="020B0504020000000003" pitchFamily="34" charset="0"/>
              </a:rPr>
              <a:t>Kuantisasi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menunjukkan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banyaknya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derajat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nilai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pada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setiap</a:t>
            </a:r>
            <a:r>
              <a:rPr lang="en-US" altLang="en-US" sz="2000" dirty="0">
                <a:latin typeface="Segoe Script" panose="020B0504020000000003" pitchFamily="34" charset="0"/>
              </a:rPr>
              <a:t> pixel (</a:t>
            </a:r>
            <a:r>
              <a:rPr lang="en-US" altLang="en-US" sz="2000" dirty="0" err="1">
                <a:latin typeface="Segoe Script" panose="020B0504020000000003" pitchFamily="34" charset="0"/>
              </a:rPr>
              <a:t>menunjukkan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jumlah</a:t>
            </a:r>
            <a:r>
              <a:rPr lang="en-US" altLang="en-US" sz="2000" dirty="0">
                <a:latin typeface="Segoe Script" panose="020B0504020000000003" pitchFamily="34" charset="0"/>
              </a:rPr>
              <a:t> bit </a:t>
            </a:r>
            <a:r>
              <a:rPr lang="en-US" altLang="en-US" sz="2000" dirty="0" err="1">
                <a:latin typeface="Segoe Script" panose="020B0504020000000003" pitchFamily="34" charset="0"/>
              </a:rPr>
              <a:t>pada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gambar</a:t>
            </a:r>
            <a:r>
              <a:rPr lang="en-US" altLang="en-US" sz="2000" dirty="0">
                <a:latin typeface="Segoe Script" panose="020B0504020000000003" pitchFamily="34" charset="0"/>
              </a:rPr>
              <a:t> digital </a:t>
            </a:r>
            <a:r>
              <a:rPr lang="en-US" altLang="en-US" sz="2000" dirty="0">
                <a:latin typeface="Segoe Script" panose="020B0504020000000003" pitchFamily="34" charset="0"/>
                <a:sym typeface="Wingdings" pitchFamily="2" charset="2"/>
              </a:rPr>
              <a:t> b/w </a:t>
            </a:r>
            <a:r>
              <a:rPr lang="en-US" altLang="en-US" sz="2000" dirty="0" err="1">
                <a:latin typeface="Segoe Script" panose="020B0504020000000003" pitchFamily="34" charset="0"/>
                <a:sym typeface="Wingdings" pitchFamily="2" charset="2"/>
              </a:rPr>
              <a:t>dengan</a:t>
            </a:r>
            <a:r>
              <a:rPr lang="en-US" altLang="en-US" sz="2000" dirty="0">
                <a:latin typeface="Segoe Script" panose="020B0504020000000003" pitchFamily="34" charset="0"/>
                <a:sym typeface="Wingdings" pitchFamily="2" charset="2"/>
              </a:rPr>
              <a:t> 2bit, grayscale </a:t>
            </a:r>
            <a:r>
              <a:rPr lang="en-US" altLang="en-US" sz="2000" dirty="0" err="1">
                <a:latin typeface="Segoe Script" panose="020B0504020000000003" pitchFamily="34" charset="0"/>
                <a:sym typeface="Wingdings" pitchFamily="2" charset="2"/>
              </a:rPr>
              <a:t>dengan</a:t>
            </a:r>
            <a:r>
              <a:rPr lang="en-US" altLang="en-US" sz="2000" dirty="0">
                <a:latin typeface="Segoe Script" panose="020B0504020000000003" pitchFamily="34" charset="0"/>
                <a:sym typeface="Wingdings" pitchFamily="2" charset="2"/>
              </a:rPr>
              <a:t> 8 bit, true color </a:t>
            </a:r>
            <a:r>
              <a:rPr lang="en-US" altLang="en-US" sz="2000" dirty="0" err="1">
                <a:latin typeface="Segoe Script" panose="020B0504020000000003" pitchFamily="34" charset="0"/>
                <a:sym typeface="Wingdings" pitchFamily="2" charset="2"/>
              </a:rPr>
              <a:t>dengan</a:t>
            </a:r>
            <a:r>
              <a:rPr lang="en-US" altLang="en-US" sz="2000" dirty="0">
                <a:latin typeface="Segoe Script" panose="020B0504020000000003" pitchFamily="34" charset="0"/>
                <a:sym typeface="Wingdings" pitchFamily="2" charset="2"/>
              </a:rPr>
              <a:t> 24 bit</a:t>
            </a:r>
            <a:endParaRPr lang="en-US" altLang="en-US" sz="2000" dirty="0">
              <a:latin typeface="Segoe Script" panose="020B05040200000000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71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4" grpId="0" animBg="1"/>
      <p:bldP spid="3380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err="1" smtClean="0"/>
              <a:t>Perbaikan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Kualitas</a:t>
            </a:r>
            <a:r>
              <a:rPr lang="en-US" altLang="en-US" dirty="0" smtClean="0"/>
              <a:t> Citra</a:t>
            </a:r>
            <a:endParaRPr lang="en-US" altLang="en-US" dirty="0"/>
          </a:p>
        </p:txBody>
      </p:sp>
      <p:grpSp>
        <p:nvGrpSpPr>
          <p:cNvPr id="8197" name="Group 5"/>
          <p:cNvGrpSpPr>
            <a:grpSpLocks/>
          </p:cNvGrpSpPr>
          <p:nvPr/>
        </p:nvGrpSpPr>
        <p:grpSpPr bwMode="auto">
          <a:xfrm>
            <a:off x="1981200" y="2644463"/>
            <a:ext cx="8197850" cy="4143375"/>
            <a:chOff x="229" y="1061"/>
            <a:chExt cx="5145" cy="3076"/>
          </a:xfrm>
        </p:grpSpPr>
        <p:sp>
          <p:nvSpPr>
            <p:cNvPr id="7173" name="Text Box 6"/>
            <p:cNvSpPr txBox="1">
              <a:spLocks noChangeArrowheads="1"/>
            </p:cNvSpPr>
            <p:nvPr/>
          </p:nvSpPr>
          <p:spPr bwMode="auto">
            <a:xfrm>
              <a:off x="236" y="1066"/>
              <a:ext cx="1338" cy="2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/>
                <a:t>Masukan</a:t>
              </a:r>
            </a:p>
          </p:txBody>
        </p:sp>
        <p:sp>
          <p:nvSpPr>
            <p:cNvPr id="7174" name="Rectangle 7"/>
            <p:cNvSpPr>
              <a:spLocks noChangeArrowheads="1"/>
            </p:cNvSpPr>
            <p:nvPr/>
          </p:nvSpPr>
          <p:spPr bwMode="auto">
            <a:xfrm>
              <a:off x="229" y="1061"/>
              <a:ext cx="1344" cy="3053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175" name="Text Box 8"/>
            <p:cNvSpPr txBox="1">
              <a:spLocks noChangeArrowheads="1"/>
            </p:cNvSpPr>
            <p:nvPr/>
          </p:nvSpPr>
          <p:spPr bwMode="auto">
            <a:xfrm>
              <a:off x="1958" y="1062"/>
              <a:ext cx="1759" cy="2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/>
                <a:t>Image Enhancement</a:t>
              </a:r>
            </a:p>
          </p:txBody>
        </p:sp>
        <p:sp>
          <p:nvSpPr>
            <p:cNvPr id="7176" name="Rectangle 9"/>
            <p:cNvSpPr>
              <a:spLocks noChangeArrowheads="1"/>
            </p:cNvSpPr>
            <p:nvPr/>
          </p:nvSpPr>
          <p:spPr bwMode="auto">
            <a:xfrm>
              <a:off x="1951" y="1066"/>
              <a:ext cx="1765" cy="3053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177" name="Text Box 10"/>
            <p:cNvSpPr txBox="1">
              <a:spLocks noChangeArrowheads="1"/>
            </p:cNvSpPr>
            <p:nvPr/>
          </p:nvSpPr>
          <p:spPr bwMode="auto">
            <a:xfrm>
              <a:off x="4035" y="1089"/>
              <a:ext cx="1339" cy="2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/>
                <a:t>Luaran</a:t>
              </a:r>
            </a:p>
          </p:txBody>
        </p:sp>
        <p:sp>
          <p:nvSpPr>
            <p:cNvPr id="7178" name="Rectangle 11"/>
            <p:cNvSpPr>
              <a:spLocks noChangeArrowheads="1"/>
            </p:cNvSpPr>
            <p:nvPr/>
          </p:nvSpPr>
          <p:spPr bwMode="auto">
            <a:xfrm>
              <a:off x="4028" y="1084"/>
              <a:ext cx="1344" cy="3053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179" name="Text Box 12"/>
            <p:cNvSpPr txBox="1">
              <a:spLocks noChangeArrowheads="1"/>
            </p:cNvSpPr>
            <p:nvPr/>
          </p:nvSpPr>
          <p:spPr bwMode="auto">
            <a:xfrm>
              <a:off x="2062" y="1640"/>
              <a:ext cx="1540" cy="2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Brightness &amp; Contrast</a:t>
              </a:r>
            </a:p>
          </p:txBody>
        </p:sp>
        <p:pic>
          <p:nvPicPr>
            <p:cNvPr id="7180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1" y="1389"/>
              <a:ext cx="1152" cy="864"/>
            </a:xfrm>
            <a:prstGeom prst="rect">
              <a:avLst/>
            </a:prstGeom>
            <a:noFill/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81" name="Line 14"/>
            <p:cNvSpPr>
              <a:spLocks noChangeShapeType="1"/>
            </p:cNvSpPr>
            <p:nvPr/>
          </p:nvSpPr>
          <p:spPr bwMode="auto">
            <a:xfrm>
              <a:off x="1499" y="1765"/>
              <a:ext cx="567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7182" name="Line 15"/>
            <p:cNvSpPr>
              <a:spLocks noChangeShapeType="1"/>
            </p:cNvSpPr>
            <p:nvPr/>
          </p:nvSpPr>
          <p:spPr bwMode="auto">
            <a:xfrm>
              <a:off x="3598" y="1770"/>
              <a:ext cx="567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7183" name="Text Box 16"/>
            <p:cNvSpPr txBox="1">
              <a:spLocks noChangeArrowheads="1"/>
            </p:cNvSpPr>
            <p:nvPr/>
          </p:nvSpPr>
          <p:spPr bwMode="auto">
            <a:xfrm>
              <a:off x="2077" y="2448"/>
              <a:ext cx="1540" cy="2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/>
                <a:t>Gray Scale</a:t>
              </a:r>
            </a:p>
          </p:txBody>
        </p:sp>
        <p:sp>
          <p:nvSpPr>
            <p:cNvPr id="7184" name="Line 17"/>
            <p:cNvSpPr>
              <a:spLocks noChangeShapeType="1"/>
            </p:cNvSpPr>
            <p:nvPr/>
          </p:nvSpPr>
          <p:spPr bwMode="auto">
            <a:xfrm>
              <a:off x="1469" y="1845"/>
              <a:ext cx="619" cy="719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7185" name="Line 18"/>
            <p:cNvSpPr>
              <a:spLocks noChangeShapeType="1"/>
            </p:cNvSpPr>
            <p:nvPr/>
          </p:nvSpPr>
          <p:spPr bwMode="auto">
            <a:xfrm>
              <a:off x="3603" y="2570"/>
              <a:ext cx="567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pic>
          <p:nvPicPr>
            <p:cNvPr id="7186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" y="2299"/>
              <a:ext cx="1152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87" name="Text Box 20"/>
            <p:cNvSpPr txBox="1">
              <a:spLocks noChangeArrowheads="1"/>
            </p:cNvSpPr>
            <p:nvPr/>
          </p:nvSpPr>
          <p:spPr bwMode="auto">
            <a:xfrm>
              <a:off x="2062" y="3349"/>
              <a:ext cx="1540" cy="2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en-US"/>
                <a:t>Sharpness</a:t>
              </a:r>
            </a:p>
          </p:txBody>
        </p:sp>
        <p:sp>
          <p:nvSpPr>
            <p:cNvPr id="7188" name="Line 21"/>
            <p:cNvSpPr>
              <a:spLocks noChangeShapeType="1"/>
            </p:cNvSpPr>
            <p:nvPr/>
          </p:nvSpPr>
          <p:spPr bwMode="auto">
            <a:xfrm>
              <a:off x="1464" y="2008"/>
              <a:ext cx="610" cy="1456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7189" name="Line 22"/>
            <p:cNvSpPr>
              <a:spLocks noChangeShapeType="1"/>
            </p:cNvSpPr>
            <p:nvPr/>
          </p:nvSpPr>
          <p:spPr bwMode="auto">
            <a:xfrm>
              <a:off x="3589" y="3470"/>
              <a:ext cx="567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d-ID"/>
            </a:p>
          </p:txBody>
        </p:sp>
        <p:pic>
          <p:nvPicPr>
            <p:cNvPr id="719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" y="1429"/>
              <a:ext cx="1152" cy="86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91" name="Picture 2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3219"/>
              <a:ext cx="1152" cy="864"/>
            </a:xfrm>
            <a:prstGeom prst="rect">
              <a:avLst/>
            </a:prstGeom>
            <a:noFill/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243840" y="1628800"/>
            <a:ext cx="117652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Segoe Script" panose="020B0504020000000003" pitchFamily="34" charset="0"/>
              </a:rPr>
              <a:t>Proses </a:t>
            </a:r>
            <a:r>
              <a:rPr lang="en-US" altLang="en-US" sz="2000" dirty="0" err="1">
                <a:latin typeface="Segoe Script" panose="020B0504020000000003" pitchFamily="34" charset="0"/>
              </a:rPr>
              <a:t>untuk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memperbaiki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gambar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seperti</a:t>
            </a:r>
            <a:r>
              <a:rPr lang="en-US" altLang="en-US" sz="2000" dirty="0">
                <a:latin typeface="Segoe Script" panose="020B0504020000000003" pitchFamily="34" charset="0"/>
              </a:rPr>
              <a:t> brightness, contrast, </a:t>
            </a:r>
            <a:r>
              <a:rPr lang="en-US" altLang="en-US" sz="2000" dirty="0" err="1">
                <a:latin typeface="Segoe Script" panose="020B0504020000000003" pitchFamily="34" charset="0"/>
              </a:rPr>
              <a:t>mengubah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gambar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menjadi</a:t>
            </a:r>
            <a:r>
              <a:rPr lang="en-US" altLang="en-US" sz="2000" dirty="0">
                <a:latin typeface="Segoe Script" panose="020B0504020000000003" pitchFamily="34" charset="0"/>
              </a:rPr>
              <a:t> gray-scale, </a:t>
            </a:r>
            <a:r>
              <a:rPr lang="en-US" altLang="en-US" sz="2000" dirty="0" err="1">
                <a:latin typeface="Segoe Script" panose="020B0504020000000003" pitchFamily="34" charset="0"/>
              </a:rPr>
              <a:t>inversi</a:t>
            </a:r>
            <a:r>
              <a:rPr lang="en-US" altLang="en-US" sz="2000" dirty="0">
                <a:latin typeface="Segoe Script" panose="020B0504020000000003" pitchFamily="34" charset="0"/>
              </a:rPr>
              <a:t>, </a:t>
            </a:r>
            <a:r>
              <a:rPr lang="id-ID" altLang="en-US" sz="2000" dirty="0">
                <a:latin typeface="Segoe Script" panose="020B0504020000000003" pitchFamily="34" charset="0"/>
              </a:rPr>
              <a:t>image filtering, </a:t>
            </a:r>
            <a:r>
              <a:rPr lang="en-US" altLang="en-US" sz="2000" dirty="0" err="1">
                <a:latin typeface="Segoe Script" panose="020B0504020000000003" pitchFamily="34" charset="0"/>
              </a:rPr>
              <a:t>reduksi</a:t>
            </a:r>
            <a:r>
              <a:rPr lang="en-US" altLang="en-US" sz="2000" dirty="0">
                <a:latin typeface="Segoe Script" panose="020B0504020000000003" pitchFamily="34" charset="0"/>
              </a:rPr>
              <a:t> noise</a:t>
            </a:r>
            <a:r>
              <a:rPr lang="en-US" altLang="en-US" sz="2000" dirty="0" smtClean="0">
                <a:latin typeface="Segoe Script" panose="020B0504020000000003" pitchFamily="34" charset="0"/>
              </a:rPr>
              <a:t>, </a:t>
            </a:r>
            <a:r>
              <a:rPr lang="en-US" altLang="en-US" sz="2000" dirty="0" err="1" smtClean="0">
                <a:latin typeface="Segoe Script" panose="020B0504020000000003" pitchFamily="34" charset="0"/>
              </a:rPr>
              <a:t>deteksi</a:t>
            </a:r>
            <a:r>
              <a:rPr lang="en-US" altLang="en-US" sz="2000" dirty="0" smtClean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tepi</a:t>
            </a:r>
            <a:r>
              <a:rPr lang="en-US" altLang="en-US" sz="2000" dirty="0">
                <a:latin typeface="Segoe Script" panose="020B0504020000000003" pitchFamily="34" charset="0"/>
              </a:rPr>
              <a:t> </a:t>
            </a:r>
            <a:r>
              <a:rPr lang="en-US" altLang="en-US" sz="2000" dirty="0" err="1">
                <a:latin typeface="Segoe Script" panose="020B0504020000000003" pitchFamily="34" charset="0"/>
              </a:rPr>
              <a:t>dan</a:t>
            </a:r>
            <a:r>
              <a:rPr lang="en-US" altLang="en-US" sz="2000" dirty="0">
                <a:latin typeface="Segoe Script" panose="020B0504020000000003" pitchFamily="34" charset="0"/>
              </a:rPr>
              <a:t> sharpness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704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70" decel="100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770" decel="100000"/>
                                        <p:tgtEl>
                                          <p:spTgt spid="819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" dur="77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6064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err="1" smtClean="0"/>
              <a:t>Statistik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dalam</a:t>
            </a:r>
            <a:r>
              <a:rPr lang="en-US" altLang="en-US" dirty="0" smtClean="0"/>
              <a:t> Citra</a:t>
            </a:r>
            <a:endParaRPr lang="en-US" altLang="en-US" dirty="0"/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" y="1731099"/>
            <a:ext cx="75438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213360" y="3282404"/>
            <a:ext cx="7620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 err="1">
                <a:latin typeface="Segoe Script" panose="020B0504020000000003" pitchFamily="34" charset="0"/>
              </a:rPr>
              <a:t>Gambar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 smtClean="0">
                <a:latin typeface="Segoe Script" panose="020B0504020000000003" pitchFamily="34" charset="0"/>
              </a:rPr>
              <a:t>didominasi</a:t>
            </a:r>
            <a:r>
              <a:rPr lang="en-US" sz="2000" dirty="0" smtClean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warna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terang</a:t>
            </a:r>
            <a:r>
              <a:rPr lang="en-US" sz="2000" dirty="0">
                <a:latin typeface="Segoe Script" panose="020B0504020000000003" pitchFamily="34" charset="0"/>
              </a:rPr>
              <a:t>, </a:t>
            </a:r>
            <a:r>
              <a:rPr lang="en-US" sz="2000" dirty="0" err="1">
                <a:latin typeface="Segoe Script" panose="020B0504020000000003" pitchFamily="34" charset="0"/>
              </a:rPr>
              <a:t>karena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grafik</a:t>
            </a:r>
            <a:r>
              <a:rPr lang="en-US" sz="2000" dirty="0">
                <a:latin typeface="Segoe Script" panose="020B0504020000000003" pitchFamily="34" charset="0"/>
              </a:rPr>
              <a:t> di </a:t>
            </a:r>
            <a:r>
              <a:rPr lang="en-US" sz="2000" dirty="0" err="1">
                <a:latin typeface="Segoe Script" panose="020B0504020000000003" pitchFamily="34" charset="0"/>
              </a:rPr>
              <a:t>sebelah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kanan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terlihat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lebih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 smtClean="0">
                <a:latin typeface="Segoe Script" panose="020B0504020000000003" pitchFamily="34" charset="0"/>
              </a:rPr>
              <a:t>banyak</a:t>
            </a:r>
            <a:endParaRPr lang="en-US" sz="2000" dirty="0">
              <a:latin typeface="Segoe Script" panose="020B0504020000000003" pitchFamily="34" charset="0"/>
            </a:endParaRPr>
          </a:p>
        </p:txBody>
      </p:sp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0" y="4305180"/>
            <a:ext cx="75438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4450080" y="6023281"/>
            <a:ext cx="7620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id-ID"/>
            </a:defPPr>
            <a:lvl1pPr>
              <a:defRPr sz="2000">
                <a:latin typeface="Segoe Script" panose="020B0504020000000003" pitchFamily="34" charset="0"/>
              </a:defRPr>
            </a:lvl1pPr>
          </a:lstStyle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didominasi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gelap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di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89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</a:t>
            </a:r>
            <a:r>
              <a:rPr lang="en-US" dirty="0" err="1" smtClean="0"/>
              <a:t>pada</a:t>
            </a:r>
            <a:r>
              <a:rPr lang="en-US" dirty="0" smtClean="0"/>
              <a:t> Citra</a:t>
            </a:r>
            <a:endParaRPr lang="id-ID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1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281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Konvolusi</a:t>
            </a:r>
            <a:endParaRPr lang="id-ID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0618" y="1661700"/>
            <a:ext cx="1177422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err="1">
                <a:latin typeface="Segoe Script" panose="020B0504020000000003" pitchFamily="34" charset="0"/>
              </a:rPr>
              <a:t>Hasil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gambar</a:t>
            </a:r>
            <a:r>
              <a:rPr lang="en-US" sz="2000" dirty="0">
                <a:latin typeface="Segoe Script" panose="020B0504020000000003" pitchFamily="34" charset="0"/>
              </a:rPr>
              <a:t> yang </a:t>
            </a:r>
            <a:r>
              <a:rPr lang="en-US" sz="2000" dirty="0" err="1">
                <a:latin typeface="Segoe Script" panose="020B0504020000000003" pitchFamily="34" charset="0"/>
              </a:rPr>
              <a:t>difilter</a:t>
            </a:r>
            <a:r>
              <a:rPr lang="en-US" sz="2000" dirty="0">
                <a:latin typeface="Segoe Script" panose="020B0504020000000003" pitchFamily="34" charset="0"/>
              </a:rPr>
              <a:t> Y </a:t>
            </a:r>
            <a:r>
              <a:rPr lang="en-US" sz="2000" dirty="0" err="1">
                <a:latin typeface="Segoe Script" panose="020B0504020000000003" pitchFamily="34" charset="0"/>
              </a:rPr>
              <a:t>dari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gambar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asal</a:t>
            </a:r>
            <a:r>
              <a:rPr lang="en-US" sz="2000" dirty="0">
                <a:latin typeface="Segoe Script" panose="020B0504020000000003" pitchFamily="34" charset="0"/>
              </a:rPr>
              <a:t> X </a:t>
            </a:r>
            <a:r>
              <a:rPr lang="en-US" sz="2000" dirty="0" err="1">
                <a:latin typeface="Segoe Script" panose="020B0504020000000003" pitchFamily="34" charset="0"/>
              </a:rPr>
              <a:t>dan</a:t>
            </a:r>
            <a:r>
              <a:rPr lang="en-US" sz="2000" dirty="0">
                <a:latin typeface="Segoe Script" panose="020B0504020000000003" pitchFamily="34" charset="0"/>
              </a:rPr>
              <a:t> filter </a:t>
            </a:r>
            <a:r>
              <a:rPr lang="en-US" sz="2000" dirty="0" err="1">
                <a:latin typeface="Segoe Script" panose="020B0504020000000003" pitchFamily="34" charset="0"/>
              </a:rPr>
              <a:t>dengan</a:t>
            </a:r>
            <a:r>
              <a:rPr lang="en-US" sz="2000" dirty="0">
                <a:latin typeface="Segoe Script" panose="020B0504020000000003" pitchFamily="34" charset="0"/>
              </a:rPr>
              <a:t> kernel H </a:t>
            </a:r>
            <a:r>
              <a:rPr lang="en-US" sz="2000" dirty="0" err="1">
                <a:latin typeface="Segoe Script" panose="020B0504020000000003" pitchFamily="34" charset="0"/>
              </a:rPr>
              <a:t>dapat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dihitung</a:t>
            </a:r>
            <a:r>
              <a:rPr lang="en-US" sz="2000" dirty="0">
                <a:latin typeface="Segoe Script" panose="020B0504020000000003" pitchFamily="34" charset="0"/>
              </a:rPr>
              <a:t> </a:t>
            </a:r>
            <a:r>
              <a:rPr lang="en-US" sz="2000" dirty="0" err="1">
                <a:latin typeface="Segoe Script" panose="020B0504020000000003" pitchFamily="34" charset="0"/>
              </a:rPr>
              <a:t>dengan</a:t>
            </a:r>
            <a:r>
              <a:rPr lang="en-US" sz="2000" dirty="0">
                <a:latin typeface="Segoe Script" panose="020B0504020000000003" pitchFamily="34" charset="0"/>
              </a:rPr>
              <a:t>: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952533"/>
              </p:ext>
            </p:extLst>
          </p:nvPr>
        </p:nvGraphicFramePr>
        <p:xfrm>
          <a:off x="3081551" y="2302334"/>
          <a:ext cx="32035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3" imgW="723272" imgH="177646" progId="Equation.3">
                  <p:embed/>
                </p:oleObj>
              </mc:Choice>
              <mc:Fallback>
                <p:oleObj name="Equation" r:id="rId3" imgW="723272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551" y="2302334"/>
                        <a:ext cx="3203575" cy="787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66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6285127" y="2699326"/>
            <a:ext cx="1472034" cy="274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757161" y="2396410"/>
            <a:ext cx="1670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b="1" dirty="0" err="1"/>
              <a:t>Konvolusi</a:t>
            </a:r>
            <a:endParaRPr lang="en-US" sz="2400" b="1" dirty="0"/>
          </a:p>
        </p:txBody>
      </p:sp>
      <p:grpSp>
        <p:nvGrpSpPr>
          <p:cNvPr id="416" name="Group 415"/>
          <p:cNvGrpSpPr/>
          <p:nvPr/>
        </p:nvGrpSpPr>
        <p:grpSpPr>
          <a:xfrm>
            <a:off x="3081551" y="3730368"/>
            <a:ext cx="3848100" cy="2895600"/>
            <a:chOff x="609600" y="990600"/>
            <a:chExt cx="7391400" cy="5486400"/>
          </a:xfrm>
        </p:grpSpPr>
        <p:grpSp>
          <p:nvGrpSpPr>
            <p:cNvPr id="8" name="Group 14"/>
            <p:cNvGrpSpPr>
              <a:grpSpLocks/>
            </p:cNvGrpSpPr>
            <p:nvPr/>
          </p:nvGrpSpPr>
          <p:grpSpPr bwMode="auto">
            <a:xfrm>
              <a:off x="2362200" y="1295400"/>
              <a:ext cx="685800" cy="685800"/>
              <a:chOff x="624" y="1152"/>
              <a:chExt cx="432" cy="432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624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912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624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768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624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768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912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5486400" y="990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5715000" y="990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5943600" y="990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5486400" y="1219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5715000" y="1219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5943600" y="1219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5486400" y="1447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715000" y="1447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5943600" y="1447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6172200" y="990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6400800" y="990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629400" y="990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172200" y="1219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6400800" y="1219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629400" y="1219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6172200" y="1447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00800" y="1447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6629400" y="1447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6858000" y="990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7086600" y="990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8" name="Rectangle 39"/>
            <p:cNvSpPr>
              <a:spLocks noChangeArrowheads="1"/>
            </p:cNvSpPr>
            <p:nvPr/>
          </p:nvSpPr>
          <p:spPr bwMode="auto">
            <a:xfrm>
              <a:off x="6858000" y="1219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9" name="Rectangle 40"/>
            <p:cNvSpPr>
              <a:spLocks noChangeArrowheads="1"/>
            </p:cNvSpPr>
            <p:nvPr/>
          </p:nvSpPr>
          <p:spPr bwMode="auto">
            <a:xfrm>
              <a:off x="7086600" y="1219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6858000" y="1447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7086600" y="1447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2" name="Rectangle 48"/>
            <p:cNvSpPr>
              <a:spLocks noChangeArrowheads="1"/>
            </p:cNvSpPr>
            <p:nvPr/>
          </p:nvSpPr>
          <p:spPr bwMode="auto">
            <a:xfrm>
              <a:off x="5486400" y="1676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3" name="Rectangle 49"/>
            <p:cNvSpPr>
              <a:spLocks noChangeArrowheads="1"/>
            </p:cNvSpPr>
            <p:nvPr/>
          </p:nvSpPr>
          <p:spPr bwMode="auto">
            <a:xfrm>
              <a:off x="5715000" y="1676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5943600" y="1676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5" name="Rectangle 51"/>
            <p:cNvSpPr>
              <a:spLocks noChangeArrowheads="1"/>
            </p:cNvSpPr>
            <p:nvPr/>
          </p:nvSpPr>
          <p:spPr bwMode="auto">
            <a:xfrm>
              <a:off x="5486400" y="1905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6" name="Rectangle 52"/>
            <p:cNvSpPr>
              <a:spLocks noChangeArrowheads="1"/>
            </p:cNvSpPr>
            <p:nvPr/>
          </p:nvSpPr>
          <p:spPr bwMode="auto">
            <a:xfrm>
              <a:off x="5715000" y="1905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7" name="Rectangle 53"/>
            <p:cNvSpPr>
              <a:spLocks noChangeArrowheads="1"/>
            </p:cNvSpPr>
            <p:nvPr/>
          </p:nvSpPr>
          <p:spPr bwMode="auto">
            <a:xfrm>
              <a:off x="5943600" y="1905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8" name="Rectangle 54"/>
            <p:cNvSpPr>
              <a:spLocks noChangeArrowheads="1"/>
            </p:cNvSpPr>
            <p:nvPr/>
          </p:nvSpPr>
          <p:spPr bwMode="auto">
            <a:xfrm>
              <a:off x="5486400" y="2133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9" name="Rectangle 55"/>
            <p:cNvSpPr>
              <a:spLocks noChangeArrowheads="1"/>
            </p:cNvSpPr>
            <p:nvPr/>
          </p:nvSpPr>
          <p:spPr bwMode="auto">
            <a:xfrm>
              <a:off x="5715000" y="2133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0" name="Rectangle 56"/>
            <p:cNvSpPr>
              <a:spLocks noChangeArrowheads="1"/>
            </p:cNvSpPr>
            <p:nvPr/>
          </p:nvSpPr>
          <p:spPr bwMode="auto">
            <a:xfrm>
              <a:off x="5943600" y="2133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1" name="Rectangle 57"/>
            <p:cNvSpPr>
              <a:spLocks noChangeArrowheads="1"/>
            </p:cNvSpPr>
            <p:nvPr/>
          </p:nvSpPr>
          <p:spPr bwMode="auto">
            <a:xfrm>
              <a:off x="6172200" y="1676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2" name="Rectangle 58"/>
            <p:cNvSpPr>
              <a:spLocks noChangeArrowheads="1"/>
            </p:cNvSpPr>
            <p:nvPr/>
          </p:nvSpPr>
          <p:spPr bwMode="auto">
            <a:xfrm>
              <a:off x="6400800" y="1676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3" name="Rectangle 59"/>
            <p:cNvSpPr>
              <a:spLocks noChangeArrowheads="1"/>
            </p:cNvSpPr>
            <p:nvPr/>
          </p:nvSpPr>
          <p:spPr bwMode="auto">
            <a:xfrm>
              <a:off x="6629400" y="1676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4" name="Rectangle 60"/>
            <p:cNvSpPr>
              <a:spLocks noChangeArrowheads="1"/>
            </p:cNvSpPr>
            <p:nvPr/>
          </p:nvSpPr>
          <p:spPr bwMode="auto">
            <a:xfrm>
              <a:off x="6172200" y="1905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5" name="Rectangle 61"/>
            <p:cNvSpPr>
              <a:spLocks noChangeArrowheads="1"/>
            </p:cNvSpPr>
            <p:nvPr/>
          </p:nvSpPr>
          <p:spPr bwMode="auto">
            <a:xfrm>
              <a:off x="6400800" y="1905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6" name="Rectangle 62"/>
            <p:cNvSpPr>
              <a:spLocks noChangeArrowheads="1"/>
            </p:cNvSpPr>
            <p:nvPr/>
          </p:nvSpPr>
          <p:spPr bwMode="auto">
            <a:xfrm>
              <a:off x="6629400" y="1905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6172200" y="2133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6400800" y="2133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59" name="Rectangle 65"/>
            <p:cNvSpPr>
              <a:spLocks noChangeArrowheads="1"/>
            </p:cNvSpPr>
            <p:nvPr/>
          </p:nvSpPr>
          <p:spPr bwMode="auto">
            <a:xfrm>
              <a:off x="6629400" y="2133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0" name="Rectangle 66"/>
            <p:cNvSpPr>
              <a:spLocks noChangeArrowheads="1"/>
            </p:cNvSpPr>
            <p:nvPr/>
          </p:nvSpPr>
          <p:spPr bwMode="auto">
            <a:xfrm>
              <a:off x="6858000" y="1676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1" name="Rectangle 67"/>
            <p:cNvSpPr>
              <a:spLocks noChangeArrowheads="1"/>
            </p:cNvSpPr>
            <p:nvPr/>
          </p:nvSpPr>
          <p:spPr bwMode="auto">
            <a:xfrm>
              <a:off x="7086600" y="1676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2" name="Rectangle 69"/>
            <p:cNvSpPr>
              <a:spLocks noChangeArrowheads="1"/>
            </p:cNvSpPr>
            <p:nvPr/>
          </p:nvSpPr>
          <p:spPr bwMode="auto">
            <a:xfrm>
              <a:off x="6858000" y="1905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3" name="Rectangle 70"/>
            <p:cNvSpPr>
              <a:spLocks noChangeArrowheads="1"/>
            </p:cNvSpPr>
            <p:nvPr/>
          </p:nvSpPr>
          <p:spPr bwMode="auto">
            <a:xfrm>
              <a:off x="7086600" y="1905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4" name="Rectangle 72"/>
            <p:cNvSpPr>
              <a:spLocks noChangeArrowheads="1"/>
            </p:cNvSpPr>
            <p:nvPr/>
          </p:nvSpPr>
          <p:spPr bwMode="auto">
            <a:xfrm>
              <a:off x="6858000" y="2133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5" name="Rectangle 73"/>
            <p:cNvSpPr>
              <a:spLocks noChangeArrowheads="1"/>
            </p:cNvSpPr>
            <p:nvPr/>
          </p:nvSpPr>
          <p:spPr bwMode="auto">
            <a:xfrm>
              <a:off x="7086600" y="2133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6" name="Text Box 78"/>
            <p:cNvSpPr txBox="1">
              <a:spLocks noChangeArrowheads="1"/>
            </p:cNvSpPr>
            <p:nvPr/>
          </p:nvSpPr>
          <p:spPr bwMode="auto">
            <a:xfrm>
              <a:off x="1538288" y="1360489"/>
              <a:ext cx="979750" cy="641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600" dirty="0"/>
                <a:t>H =</a:t>
              </a:r>
              <a:endParaRPr lang="en-US" sz="2800" dirty="0"/>
            </a:p>
          </p:txBody>
        </p:sp>
        <p:sp>
          <p:nvSpPr>
            <p:cNvPr id="67" name="Text Box 79"/>
            <p:cNvSpPr txBox="1">
              <a:spLocks noChangeArrowheads="1"/>
            </p:cNvSpPr>
            <p:nvPr/>
          </p:nvSpPr>
          <p:spPr bwMode="auto">
            <a:xfrm>
              <a:off x="4760914" y="1447800"/>
              <a:ext cx="881221" cy="583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1400" dirty="0"/>
                <a:t>X =</a:t>
              </a:r>
              <a:endParaRPr lang="en-US" sz="2400" dirty="0"/>
            </a:p>
          </p:txBody>
        </p:sp>
        <p:sp>
          <p:nvSpPr>
            <p:cNvPr id="68" name="Rectangle 80"/>
            <p:cNvSpPr>
              <a:spLocks noChangeArrowheads="1"/>
            </p:cNvSpPr>
            <p:nvPr/>
          </p:nvSpPr>
          <p:spPr bwMode="auto">
            <a:xfrm>
              <a:off x="838200" y="2895600"/>
              <a:ext cx="228600" cy="228600"/>
            </a:xfrm>
            <a:prstGeom prst="rect">
              <a:avLst/>
            </a:prstGeom>
            <a:solidFill>
              <a:srgbClr val="CC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69" name="Rectangle 81"/>
            <p:cNvSpPr>
              <a:spLocks noChangeArrowheads="1"/>
            </p:cNvSpPr>
            <p:nvPr/>
          </p:nvSpPr>
          <p:spPr bwMode="auto">
            <a:xfrm>
              <a:off x="10668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0" name="Rectangle 82"/>
            <p:cNvSpPr>
              <a:spLocks noChangeArrowheads="1"/>
            </p:cNvSpPr>
            <p:nvPr/>
          </p:nvSpPr>
          <p:spPr bwMode="auto">
            <a:xfrm>
              <a:off x="12954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1" name="Rectangle 83"/>
            <p:cNvSpPr>
              <a:spLocks noChangeArrowheads="1"/>
            </p:cNvSpPr>
            <p:nvPr/>
          </p:nvSpPr>
          <p:spPr bwMode="auto">
            <a:xfrm>
              <a:off x="8382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2" name="Rectangle 84"/>
            <p:cNvSpPr>
              <a:spLocks noChangeArrowheads="1"/>
            </p:cNvSpPr>
            <p:nvPr/>
          </p:nvSpPr>
          <p:spPr bwMode="auto">
            <a:xfrm>
              <a:off x="10668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3" name="Rectangle 85"/>
            <p:cNvSpPr>
              <a:spLocks noChangeArrowheads="1"/>
            </p:cNvSpPr>
            <p:nvPr/>
          </p:nvSpPr>
          <p:spPr bwMode="auto">
            <a:xfrm>
              <a:off x="12954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4" name="Rectangle 86"/>
            <p:cNvSpPr>
              <a:spLocks noChangeArrowheads="1"/>
            </p:cNvSpPr>
            <p:nvPr/>
          </p:nvSpPr>
          <p:spPr bwMode="auto">
            <a:xfrm>
              <a:off x="8382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5" name="Rectangle 87"/>
            <p:cNvSpPr>
              <a:spLocks noChangeArrowheads="1"/>
            </p:cNvSpPr>
            <p:nvPr/>
          </p:nvSpPr>
          <p:spPr bwMode="auto">
            <a:xfrm>
              <a:off x="10668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6" name="Rectangle 88"/>
            <p:cNvSpPr>
              <a:spLocks noChangeArrowheads="1"/>
            </p:cNvSpPr>
            <p:nvPr/>
          </p:nvSpPr>
          <p:spPr bwMode="auto">
            <a:xfrm>
              <a:off x="12954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7" name="Rectangle 89"/>
            <p:cNvSpPr>
              <a:spLocks noChangeArrowheads="1"/>
            </p:cNvSpPr>
            <p:nvPr/>
          </p:nvSpPr>
          <p:spPr bwMode="auto">
            <a:xfrm>
              <a:off x="15240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8" name="Rectangle 90"/>
            <p:cNvSpPr>
              <a:spLocks noChangeArrowheads="1"/>
            </p:cNvSpPr>
            <p:nvPr/>
          </p:nvSpPr>
          <p:spPr bwMode="auto">
            <a:xfrm>
              <a:off x="17526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9" name="Rectangle 91"/>
            <p:cNvSpPr>
              <a:spLocks noChangeArrowheads="1"/>
            </p:cNvSpPr>
            <p:nvPr/>
          </p:nvSpPr>
          <p:spPr bwMode="auto">
            <a:xfrm>
              <a:off x="19812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0" name="Rectangle 92"/>
            <p:cNvSpPr>
              <a:spLocks noChangeArrowheads="1"/>
            </p:cNvSpPr>
            <p:nvPr/>
          </p:nvSpPr>
          <p:spPr bwMode="auto">
            <a:xfrm>
              <a:off x="15240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1" name="Rectangle 93"/>
            <p:cNvSpPr>
              <a:spLocks noChangeArrowheads="1"/>
            </p:cNvSpPr>
            <p:nvPr/>
          </p:nvSpPr>
          <p:spPr bwMode="auto">
            <a:xfrm>
              <a:off x="17526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2" name="Rectangle 94"/>
            <p:cNvSpPr>
              <a:spLocks noChangeArrowheads="1"/>
            </p:cNvSpPr>
            <p:nvPr/>
          </p:nvSpPr>
          <p:spPr bwMode="auto">
            <a:xfrm>
              <a:off x="19812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3" name="Rectangle 95"/>
            <p:cNvSpPr>
              <a:spLocks noChangeArrowheads="1"/>
            </p:cNvSpPr>
            <p:nvPr/>
          </p:nvSpPr>
          <p:spPr bwMode="auto">
            <a:xfrm>
              <a:off x="15240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4" name="Rectangle 96"/>
            <p:cNvSpPr>
              <a:spLocks noChangeArrowheads="1"/>
            </p:cNvSpPr>
            <p:nvPr/>
          </p:nvSpPr>
          <p:spPr bwMode="auto">
            <a:xfrm>
              <a:off x="17526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5" name="Rectangle 97"/>
            <p:cNvSpPr>
              <a:spLocks noChangeArrowheads="1"/>
            </p:cNvSpPr>
            <p:nvPr/>
          </p:nvSpPr>
          <p:spPr bwMode="auto">
            <a:xfrm>
              <a:off x="19812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6" name="Rectangle 98"/>
            <p:cNvSpPr>
              <a:spLocks noChangeArrowheads="1"/>
            </p:cNvSpPr>
            <p:nvPr/>
          </p:nvSpPr>
          <p:spPr bwMode="auto">
            <a:xfrm>
              <a:off x="22098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7" name="Rectangle 99"/>
            <p:cNvSpPr>
              <a:spLocks noChangeArrowheads="1"/>
            </p:cNvSpPr>
            <p:nvPr/>
          </p:nvSpPr>
          <p:spPr bwMode="auto">
            <a:xfrm>
              <a:off x="24384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8" name="Rectangle 100"/>
            <p:cNvSpPr>
              <a:spLocks noChangeArrowheads="1"/>
            </p:cNvSpPr>
            <p:nvPr/>
          </p:nvSpPr>
          <p:spPr bwMode="auto">
            <a:xfrm>
              <a:off x="22098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89" name="Rectangle 101"/>
            <p:cNvSpPr>
              <a:spLocks noChangeArrowheads="1"/>
            </p:cNvSpPr>
            <p:nvPr/>
          </p:nvSpPr>
          <p:spPr bwMode="auto">
            <a:xfrm>
              <a:off x="24384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0" name="Rectangle 102"/>
            <p:cNvSpPr>
              <a:spLocks noChangeArrowheads="1"/>
            </p:cNvSpPr>
            <p:nvPr/>
          </p:nvSpPr>
          <p:spPr bwMode="auto">
            <a:xfrm>
              <a:off x="22098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1" name="Rectangle 103"/>
            <p:cNvSpPr>
              <a:spLocks noChangeArrowheads="1"/>
            </p:cNvSpPr>
            <p:nvPr/>
          </p:nvSpPr>
          <p:spPr bwMode="auto">
            <a:xfrm>
              <a:off x="24384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2" name="Rectangle 104"/>
            <p:cNvSpPr>
              <a:spLocks noChangeArrowheads="1"/>
            </p:cNvSpPr>
            <p:nvPr/>
          </p:nvSpPr>
          <p:spPr bwMode="auto">
            <a:xfrm>
              <a:off x="8382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3" name="Rectangle 105"/>
            <p:cNvSpPr>
              <a:spLocks noChangeArrowheads="1"/>
            </p:cNvSpPr>
            <p:nvPr/>
          </p:nvSpPr>
          <p:spPr bwMode="auto">
            <a:xfrm>
              <a:off x="10668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4" name="Rectangle 106"/>
            <p:cNvSpPr>
              <a:spLocks noChangeArrowheads="1"/>
            </p:cNvSpPr>
            <p:nvPr/>
          </p:nvSpPr>
          <p:spPr bwMode="auto">
            <a:xfrm>
              <a:off x="12954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5" name="Rectangle 107"/>
            <p:cNvSpPr>
              <a:spLocks noChangeArrowheads="1"/>
            </p:cNvSpPr>
            <p:nvPr/>
          </p:nvSpPr>
          <p:spPr bwMode="auto">
            <a:xfrm>
              <a:off x="8382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6" name="Rectangle 108"/>
            <p:cNvSpPr>
              <a:spLocks noChangeArrowheads="1"/>
            </p:cNvSpPr>
            <p:nvPr/>
          </p:nvSpPr>
          <p:spPr bwMode="auto">
            <a:xfrm>
              <a:off x="10668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7" name="Rectangle 109"/>
            <p:cNvSpPr>
              <a:spLocks noChangeArrowheads="1"/>
            </p:cNvSpPr>
            <p:nvPr/>
          </p:nvSpPr>
          <p:spPr bwMode="auto">
            <a:xfrm>
              <a:off x="12954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8" name="Rectangle 110"/>
            <p:cNvSpPr>
              <a:spLocks noChangeArrowheads="1"/>
            </p:cNvSpPr>
            <p:nvPr/>
          </p:nvSpPr>
          <p:spPr bwMode="auto">
            <a:xfrm>
              <a:off x="8382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99" name="Rectangle 111"/>
            <p:cNvSpPr>
              <a:spLocks noChangeArrowheads="1"/>
            </p:cNvSpPr>
            <p:nvPr/>
          </p:nvSpPr>
          <p:spPr bwMode="auto">
            <a:xfrm>
              <a:off x="10668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0" name="Rectangle 112"/>
            <p:cNvSpPr>
              <a:spLocks noChangeArrowheads="1"/>
            </p:cNvSpPr>
            <p:nvPr/>
          </p:nvSpPr>
          <p:spPr bwMode="auto">
            <a:xfrm>
              <a:off x="12954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1" name="Rectangle 113"/>
            <p:cNvSpPr>
              <a:spLocks noChangeArrowheads="1"/>
            </p:cNvSpPr>
            <p:nvPr/>
          </p:nvSpPr>
          <p:spPr bwMode="auto">
            <a:xfrm>
              <a:off x="15240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2" name="Rectangle 114"/>
            <p:cNvSpPr>
              <a:spLocks noChangeArrowheads="1"/>
            </p:cNvSpPr>
            <p:nvPr/>
          </p:nvSpPr>
          <p:spPr bwMode="auto">
            <a:xfrm>
              <a:off x="17526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3" name="Rectangle 115"/>
            <p:cNvSpPr>
              <a:spLocks noChangeArrowheads="1"/>
            </p:cNvSpPr>
            <p:nvPr/>
          </p:nvSpPr>
          <p:spPr bwMode="auto">
            <a:xfrm>
              <a:off x="19812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4" name="Rectangle 116"/>
            <p:cNvSpPr>
              <a:spLocks noChangeArrowheads="1"/>
            </p:cNvSpPr>
            <p:nvPr/>
          </p:nvSpPr>
          <p:spPr bwMode="auto">
            <a:xfrm>
              <a:off x="15240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5" name="Rectangle 117"/>
            <p:cNvSpPr>
              <a:spLocks noChangeArrowheads="1"/>
            </p:cNvSpPr>
            <p:nvPr/>
          </p:nvSpPr>
          <p:spPr bwMode="auto">
            <a:xfrm>
              <a:off x="17526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6" name="Rectangle 118"/>
            <p:cNvSpPr>
              <a:spLocks noChangeArrowheads="1"/>
            </p:cNvSpPr>
            <p:nvPr/>
          </p:nvSpPr>
          <p:spPr bwMode="auto">
            <a:xfrm>
              <a:off x="19812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7" name="Rectangle 119"/>
            <p:cNvSpPr>
              <a:spLocks noChangeArrowheads="1"/>
            </p:cNvSpPr>
            <p:nvPr/>
          </p:nvSpPr>
          <p:spPr bwMode="auto">
            <a:xfrm>
              <a:off x="15240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8" name="Rectangle 120"/>
            <p:cNvSpPr>
              <a:spLocks noChangeArrowheads="1"/>
            </p:cNvSpPr>
            <p:nvPr/>
          </p:nvSpPr>
          <p:spPr bwMode="auto">
            <a:xfrm>
              <a:off x="17526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9" name="Rectangle 121"/>
            <p:cNvSpPr>
              <a:spLocks noChangeArrowheads="1"/>
            </p:cNvSpPr>
            <p:nvPr/>
          </p:nvSpPr>
          <p:spPr bwMode="auto">
            <a:xfrm>
              <a:off x="19812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0" name="Rectangle 122"/>
            <p:cNvSpPr>
              <a:spLocks noChangeArrowheads="1"/>
            </p:cNvSpPr>
            <p:nvPr/>
          </p:nvSpPr>
          <p:spPr bwMode="auto">
            <a:xfrm>
              <a:off x="22098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1" name="Rectangle 123"/>
            <p:cNvSpPr>
              <a:spLocks noChangeArrowheads="1"/>
            </p:cNvSpPr>
            <p:nvPr/>
          </p:nvSpPr>
          <p:spPr bwMode="auto">
            <a:xfrm>
              <a:off x="24384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2" name="Rectangle 124"/>
            <p:cNvSpPr>
              <a:spLocks noChangeArrowheads="1"/>
            </p:cNvSpPr>
            <p:nvPr/>
          </p:nvSpPr>
          <p:spPr bwMode="auto">
            <a:xfrm>
              <a:off x="22098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3" name="Rectangle 125"/>
            <p:cNvSpPr>
              <a:spLocks noChangeArrowheads="1"/>
            </p:cNvSpPr>
            <p:nvPr/>
          </p:nvSpPr>
          <p:spPr bwMode="auto">
            <a:xfrm>
              <a:off x="24384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4" name="Rectangle 126"/>
            <p:cNvSpPr>
              <a:spLocks noChangeArrowheads="1"/>
            </p:cNvSpPr>
            <p:nvPr/>
          </p:nvSpPr>
          <p:spPr bwMode="auto">
            <a:xfrm>
              <a:off x="22098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5" name="Rectangle 127"/>
            <p:cNvSpPr>
              <a:spLocks noChangeArrowheads="1"/>
            </p:cNvSpPr>
            <p:nvPr/>
          </p:nvSpPr>
          <p:spPr bwMode="auto">
            <a:xfrm>
              <a:off x="24384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6" name="Rectangle 128"/>
            <p:cNvSpPr>
              <a:spLocks noChangeArrowheads="1"/>
            </p:cNvSpPr>
            <p:nvPr/>
          </p:nvSpPr>
          <p:spPr bwMode="auto">
            <a:xfrm>
              <a:off x="34290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7" name="Rectangle 129"/>
            <p:cNvSpPr>
              <a:spLocks noChangeArrowheads="1"/>
            </p:cNvSpPr>
            <p:nvPr/>
          </p:nvSpPr>
          <p:spPr bwMode="auto">
            <a:xfrm>
              <a:off x="3657600" y="2895600"/>
              <a:ext cx="228600" cy="228600"/>
            </a:xfrm>
            <a:prstGeom prst="rect">
              <a:avLst/>
            </a:prstGeom>
            <a:solidFill>
              <a:srgbClr val="CC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8" name="Rectangle 130"/>
            <p:cNvSpPr>
              <a:spLocks noChangeArrowheads="1"/>
            </p:cNvSpPr>
            <p:nvPr/>
          </p:nvSpPr>
          <p:spPr bwMode="auto">
            <a:xfrm>
              <a:off x="38862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19" name="Rectangle 131"/>
            <p:cNvSpPr>
              <a:spLocks noChangeArrowheads="1"/>
            </p:cNvSpPr>
            <p:nvPr/>
          </p:nvSpPr>
          <p:spPr bwMode="auto">
            <a:xfrm>
              <a:off x="34290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0" name="Rectangle 132"/>
            <p:cNvSpPr>
              <a:spLocks noChangeArrowheads="1"/>
            </p:cNvSpPr>
            <p:nvPr/>
          </p:nvSpPr>
          <p:spPr bwMode="auto">
            <a:xfrm>
              <a:off x="36576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1" name="Rectangle 133"/>
            <p:cNvSpPr>
              <a:spLocks noChangeArrowheads="1"/>
            </p:cNvSpPr>
            <p:nvPr/>
          </p:nvSpPr>
          <p:spPr bwMode="auto">
            <a:xfrm>
              <a:off x="38862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2" name="Rectangle 134"/>
            <p:cNvSpPr>
              <a:spLocks noChangeArrowheads="1"/>
            </p:cNvSpPr>
            <p:nvPr/>
          </p:nvSpPr>
          <p:spPr bwMode="auto">
            <a:xfrm>
              <a:off x="34290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3" name="Rectangle 135"/>
            <p:cNvSpPr>
              <a:spLocks noChangeArrowheads="1"/>
            </p:cNvSpPr>
            <p:nvPr/>
          </p:nvSpPr>
          <p:spPr bwMode="auto">
            <a:xfrm>
              <a:off x="36576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4" name="Rectangle 136"/>
            <p:cNvSpPr>
              <a:spLocks noChangeArrowheads="1"/>
            </p:cNvSpPr>
            <p:nvPr/>
          </p:nvSpPr>
          <p:spPr bwMode="auto">
            <a:xfrm>
              <a:off x="38862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5" name="Rectangle 137"/>
            <p:cNvSpPr>
              <a:spLocks noChangeArrowheads="1"/>
            </p:cNvSpPr>
            <p:nvPr/>
          </p:nvSpPr>
          <p:spPr bwMode="auto">
            <a:xfrm>
              <a:off x="41148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6" name="Rectangle 138"/>
            <p:cNvSpPr>
              <a:spLocks noChangeArrowheads="1"/>
            </p:cNvSpPr>
            <p:nvPr/>
          </p:nvSpPr>
          <p:spPr bwMode="auto">
            <a:xfrm>
              <a:off x="43434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7" name="Rectangle 139"/>
            <p:cNvSpPr>
              <a:spLocks noChangeArrowheads="1"/>
            </p:cNvSpPr>
            <p:nvPr/>
          </p:nvSpPr>
          <p:spPr bwMode="auto">
            <a:xfrm>
              <a:off x="45720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8" name="Rectangle 140"/>
            <p:cNvSpPr>
              <a:spLocks noChangeArrowheads="1"/>
            </p:cNvSpPr>
            <p:nvPr/>
          </p:nvSpPr>
          <p:spPr bwMode="auto">
            <a:xfrm>
              <a:off x="41148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29" name="Rectangle 141"/>
            <p:cNvSpPr>
              <a:spLocks noChangeArrowheads="1"/>
            </p:cNvSpPr>
            <p:nvPr/>
          </p:nvSpPr>
          <p:spPr bwMode="auto">
            <a:xfrm>
              <a:off x="43434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0" name="Rectangle 142"/>
            <p:cNvSpPr>
              <a:spLocks noChangeArrowheads="1"/>
            </p:cNvSpPr>
            <p:nvPr/>
          </p:nvSpPr>
          <p:spPr bwMode="auto">
            <a:xfrm>
              <a:off x="45720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1" name="Rectangle 143"/>
            <p:cNvSpPr>
              <a:spLocks noChangeArrowheads="1"/>
            </p:cNvSpPr>
            <p:nvPr/>
          </p:nvSpPr>
          <p:spPr bwMode="auto">
            <a:xfrm>
              <a:off x="41148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2" name="Rectangle 144"/>
            <p:cNvSpPr>
              <a:spLocks noChangeArrowheads="1"/>
            </p:cNvSpPr>
            <p:nvPr/>
          </p:nvSpPr>
          <p:spPr bwMode="auto">
            <a:xfrm>
              <a:off x="43434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3" name="Rectangle 145"/>
            <p:cNvSpPr>
              <a:spLocks noChangeArrowheads="1"/>
            </p:cNvSpPr>
            <p:nvPr/>
          </p:nvSpPr>
          <p:spPr bwMode="auto">
            <a:xfrm>
              <a:off x="45720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4" name="Rectangle 146"/>
            <p:cNvSpPr>
              <a:spLocks noChangeArrowheads="1"/>
            </p:cNvSpPr>
            <p:nvPr/>
          </p:nvSpPr>
          <p:spPr bwMode="auto">
            <a:xfrm>
              <a:off x="48006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5" name="Rectangle 147"/>
            <p:cNvSpPr>
              <a:spLocks noChangeArrowheads="1"/>
            </p:cNvSpPr>
            <p:nvPr/>
          </p:nvSpPr>
          <p:spPr bwMode="auto">
            <a:xfrm>
              <a:off x="50292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6" name="Rectangle 148"/>
            <p:cNvSpPr>
              <a:spLocks noChangeArrowheads="1"/>
            </p:cNvSpPr>
            <p:nvPr/>
          </p:nvSpPr>
          <p:spPr bwMode="auto">
            <a:xfrm>
              <a:off x="48006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7" name="Rectangle 149"/>
            <p:cNvSpPr>
              <a:spLocks noChangeArrowheads="1"/>
            </p:cNvSpPr>
            <p:nvPr/>
          </p:nvSpPr>
          <p:spPr bwMode="auto">
            <a:xfrm>
              <a:off x="50292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8" name="Rectangle 150"/>
            <p:cNvSpPr>
              <a:spLocks noChangeArrowheads="1"/>
            </p:cNvSpPr>
            <p:nvPr/>
          </p:nvSpPr>
          <p:spPr bwMode="auto">
            <a:xfrm>
              <a:off x="48006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39" name="Rectangle 151"/>
            <p:cNvSpPr>
              <a:spLocks noChangeArrowheads="1"/>
            </p:cNvSpPr>
            <p:nvPr/>
          </p:nvSpPr>
          <p:spPr bwMode="auto">
            <a:xfrm>
              <a:off x="50292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0" name="Rectangle 152"/>
            <p:cNvSpPr>
              <a:spLocks noChangeArrowheads="1"/>
            </p:cNvSpPr>
            <p:nvPr/>
          </p:nvSpPr>
          <p:spPr bwMode="auto">
            <a:xfrm>
              <a:off x="34290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1" name="Rectangle 153"/>
            <p:cNvSpPr>
              <a:spLocks noChangeArrowheads="1"/>
            </p:cNvSpPr>
            <p:nvPr/>
          </p:nvSpPr>
          <p:spPr bwMode="auto">
            <a:xfrm>
              <a:off x="36576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2" name="Rectangle 154"/>
            <p:cNvSpPr>
              <a:spLocks noChangeArrowheads="1"/>
            </p:cNvSpPr>
            <p:nvPr/>
          </p:nvSpPr>
          <p:spPr bwMode="auto">
            <a:xfrm>
              <a:off x="38862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3" name="Rectangle 155"/>
            <p:cNvSpPr>
              <a:spLocks noChangeArrowheads="1"/>
            </p:cNvSpPr>
            <p:nvPr/>
          </p:nvSpPr>
          <p:spPr bwMode="auto">
            <a:xfrm>
              <a:off x="34290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4" name="Rectangle 156"/>
            <p:cNvSpPr>
              <a:spLocks noChangeArrowheads="1"/>
            </p:cNvSpPr>
            <p:nvPr/>
          </p:nvSpPr>
          <p:spPr bwMode="auto">
            <a:xfrm>
              <a:off x="36576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5" name="Rectangle 157"/>
            <p:cNvSpPr>
              <a:spLocks noChangeArrowheads="1"/>
            </p:cNvSpPr>
            <p:nvPr/>
          </p:nvSpPr>
          <p:spPr bwMode="auto">
            <a:xfrm>
              <a:off x="38862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6" name="Rectangle 158"/>
            <p:cNvSpPr>
              <a:spLocks noChangeArrowheads="1"/>
            </p:cNvSpPr>
            <p:nvPr/>
          </p:nvSpPr>
          <p:spPr bwMode="auto">
            <a:xfrm>
              <a:off x="34290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7" name="Rectangle 159"/>
            <p:cNvSpPr>
              <a:spLocks noChangeArrowheads="1"/>
            </p:cNvSpPr>
            <p:nvPr/>
          </p:nvSpPr>
          <p:spPr bwMode="auto">
            <a:xfrm>
              <a:off x="36576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8" name="Rectangle 160"/>
            <p:cNvSpPr>
              <a:spLocks noChangeArrowheads="1"/>
            </p:cNvSpPr>
            <p:nvPr/>
          </p:nvSpPr>
          <p:spPr bwMode="auto">
            <a:xfrm>
              <a:off x="38862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49" name="Rectangle 161"/>
            <p:cNvSpPr>
              <a:spLocks noChangeArrowheads="1"/>
            </p:cNvSpPr>
            <p:nvPr/>
          </p:nvSpPr>
          <p:spPr bwMode="auto">
            <a:xfrm>
              <a:off x="41148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0" name="Rectangle 162"/>
            <p:cNvSpPr>
              <a:spLocks noChangeArrowheads="1"/>
            </p:cNvSpPr>
            <p:nvPr/>
          </p:nvSpPr>
          <p:spPr bwMode="auto">
            <a:xfrm>
              <a:off x="43434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1" name="Rectangle 163"/>
            <p:cNvSpPr>
              <a:spLocks noChangeArrowheads="1"/>
            </p:cNvSpPr>
            <p:nvPr/>
          </p:nvSpPr>
          <p:spPr bwMode="auto">
            <a:xfrm>
              <a:off x="45720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2" name="Rectangle 164"/>
            <p:cNvSpPr>
              <a:spLocks noChangeArrowheads="1"/>
            </p:cNvSpPr>
            <p:nvPr/>
          </p:nvSpPr>
          <p:spPr bwMode="auto">
            <a:xfrm>
              <a:off x="41148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3" name="Rectangle 165"/>
            <p:cNvSpPr>
              <a:spLocks noChangeArrowheads="1"/>
            </p:cNvSpPr>
            <p:nvPr/>
          </p:nvSpPr>
          <p:spPr bwMode="auto">
            <a:xfrm>
              <a:off x="43434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4" name="Rectangle 166"/>
            <p:cNvSpPr>
              <a:spLocks noChangeArrowheads="1"/>
            </p:cNvSpPr>
            <p:nvPr/>
          </p:nvSpPr>
          <p:spPr bwMode="auto">
            <a:xfrm>
              <a:off x="45720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5" name="Rectangle 167"/>
            <p:cNvSpPr>
              <a:spLocks noChangeArrowheads="1"/>
            </p:cNvSpPr>
            <p:nvPr/>
          </p:nvSpPr>
          <p:spPr bwMode="auto">
            <a:xfrm>
              <a:off x="41148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6" name="Rectangle 168"/>
            <p:cNvSpPr>
              <a:spLocks noChangeArrowheads="1"/>
            </p:cNvSpPr>
            <p:nvPr/>
          </p:nvSpPr>
          <p:spPr bwMode="auto">
            <a:xfrm>
              <a:off x="43434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7" name="Rectangle 169"/>
            <p:cNvSpPr>
              <a:spLocks noChangeArrowheads="1"/>
            </p:cNvSpPr>
            <p:nvPr/>
          </p:nvSpPr>
          <p:spPr bwMode="auto">
            <a:xfrm>
              <a:off x="45720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8" name="Rectangle 170"/>
            <p:cNvSpPr>
              <a:spLocks noChangeArrowheads="1"/>
            </p:cNvSpPr>
            <p:nvPr/>
          </p:nvSpPr>
          <p:spPr bwMode="auto">
            <a:xfrm>
              <a:off x="48006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59" name="Rectangle 171"/>
            <p:cNvSpPr>
              <a:spLocks noChangeArrowheads="1"/>
            </p:cNvSpPr>
            <p:nvPr/>
          </p:nvSpPr>
          <p:spPr bwMode="auto">
            <a:xfrm>
              <a:off x="50292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0" name="Rectangle 172"/>
            <p:cNvSpPr>
              <a:spLocks noChangeArrowheads="1"/>
            </p:cNvSpPr>
            <p:nvPr/>
          </p:nvSpPr>
          <p:spPr bwMode="auto">
            <a:xfrm>
              <a:off x="48006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1" name="Rectangle 173"/>
            <p:cNvSpPr>
              <a:spLocks noChangeArrowheads="1"/>
            </p:cNvSpPr>
            <p:nvPr/>
          </p:nvSpPr>
          <p:spPr bwMode="auto">
            <a:xfrm>
              <a:off x="50292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2" name="Rectangle 174"/>
            <p:cNvSpPr>
              <a:spLocks noChangeArrowheads="1"/>
            </p:cNvSpPr>
            <p:nvPr/>
          </p:nvSpPr>
          <p:spPr bwMode="auto">
            <a:xfrm>
              <a:off x="48006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3" name="Rectangle 175"/>
            <p:cNvSpPr>
              <a:spLocks noChangeArrowheads="1"/>
            </p:cNvSpPr>
            <p:nvPr/>
          </p:nvSpPr>
          <p:spPr bwMode="auto">
            <a:xfrm>
              <a:off x="50292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4" name="Rectangle 176"/>
            <p:cNvSpPr>
              <a:spLocks noChangeArrowheads="1"/>
            </p:cNvSpPr>
            <p:nvPr/>
          </p:nvSpPr>
          <p:spPr bwMode="auto">
            <a:xfrm>
              <a:off x="59436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5" name="Rectangle 177"/>
            <p:cNvSpPr>
              <a:spLocks noChangeArrowheads="1"/>
            </p:cNvSpPr>
            <p:nvPr/>
          </p:nvSpPr>
          <p:spPr bwMode="auto">
            <a:xfrm>
              <a:off x="61722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6" name="Rectangle 178"/>
            <p:cNvSpPr>
              <a:spLocks noChangeArrowheads="1"/>
            </p:cNvSpPr>
            <p:nvPr/>
          </p:nvSpPr>
          <p:spPr bwMode="auto">
            <a:xfrm>
              <a:off x="64008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7" name="Rectangle 179"/>
            <p:cNvSpPr>
              <a:spLocks noChangeArrowheads="1"/>
            </p:cNvSpPr>
            <p:nvPr/>
          </p:nvSpPr>
          <p:spPr bwMode="auto">
            <a:xfrm>
              <a:off x="59436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8" name="Rectangle 180"/>
            <p:cNvSpPr>
              <a:spLocks noChangeArrowheads="1"/>
            </p:cNvSpPr>
            <p:nvPr/>
          </p:nvSpPr>
          <p:spPr bwMode="auto">
            <a:xfrm>
              <a:off x="61722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69" name="Rectangle 181"/>
            <p:cNvSpPr>
              <a:spLocks noChangeArrowheads="1"/>
            </p:cNvSpPr>
            <p:nvPr/>
          </p:nvSpPr>
          <p:spPr bwMode="auto">
            <a:xfrm>
              <a:off x="64008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0" name="Rectangle 182"/>
            <p:cNvSpPr>
              <a:spLocks noChangeArrowheads="1"/>
            </p:cNvSpPr>
            <p:nvPr/>
          </p:nvSpPr>
          <p:spPr bwMode="auto">
            <a:xfrm>
              <a:off x="59436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1" name="Rectangle 183"/>
            <p:cNvSpPr>
              <a:spLocks noChangeArrowheads="1"/>
            </p:cNvSpPr>
            <p:nvPr/>
          </p:nvSpPr>
          <p:spPr bwMode="auto">
            <a:xfrm>
              <a:off x="61722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2" name="Rectangle 184"/>
            <p:cNvSpPr>
              <a:spLocks noChangeArrowheads="1"/>
            </p:cNvSpPr>
            <p:nvPr/>
          </p:nvSpPr>
          <p:spPr bwMode="auto">
            <a:xfrm>
              <a:off x="64008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3" name="Rectangle 185"/>
            <p:cNvSpPr>
              <a:spLocks noChangeArrowheads="1"/>
            </p:cNvSpPr>
            <p:nvPr/>
          </p:nvSpPr>
          <p:spPr bwMode="auto">
            <a:xfrm>
              <a:off x="66294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4" name="Rectangle 186"/>
            <p:cNvSpPr>
              <a:spLocks noChangeArrowheads="1"/>
            </p:cNvSpPr>
            <p:nvPr/>
          </p:nvSpPr>
          <p:spPr bwMode="auto">
            <a:xfrm>
              <a:off x="68580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5" name="Rectangle 187"/>
            <p:cNvSpPr>
              <a:spLocks noChangeArrowheads="1"/>
            </p:cNvSpPr>
            <p:nvPr/>
          </p:nvSpPr>
          <p:spPr bwMode="auto">
            <a:xfrm>
              <a:off x="70866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6" name="Rectangle 188"/>
            <p:cNvSpPr>
              <a:spLocks noChangeArrowheads="1"/>
            </p:cNvSpPr>
            <p:nvPr/>
          </p:nvSpPr>
          <p:spPr bwMode="auto">
            <a:xfrm>
              <a:off x="66294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7" name="Rectangle 189"/>
            <p:cNvSpPr>
              <a:spLocks noChangeArrowheads="1"/>
            </p:cNvSpPr>
            <p:nvPr/>
          </p:nvSpPr>
          <p:spPr bwMode="auto">
            <a:xfrm>
              <a:off x="68580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8" name="Rectangle 190"/>
            <p:cNvSpPr>
              <a:spLocks noChangeArrowheads="1"/>
            </p:cNvSpPr>
            <p:nvPr/>
          </p:nvSpPr>
          <p:spPr bwMode="auto">
            <a:xfrm>
              <a:off x="70866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79" name="Rectangle 191"/>
            <p:cNvSpPr>
              <a:spLocks noChangeArrowheads="1"/>
            </p:cNvSpPr>
            <p:nvPr/>
          </p:nvSpPr>
          <p:spPr bwMode="auto">
            <a:xfrm>
              <a:off x="66294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0" name="Rectangle 192"/>
            <p:cNvSpPr>
              <a:spLocks noChangeArrowheads="1"/>
            </p:cNvSpPr>
            <p:nvPr/>
          </p:nvSpPr>
          <p:spPr bwMode="auto">
            <a:xfrm>
              <a:off x="68580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1" name="Rectangle 193"/>
            <p:cNvSpPr>
              <a:spLocks noChangeArrowheads="1"/>
            </p:cNvSpPr>
            <p:nvPr/>
          </p:nvSpPr>
          <p:spPr bwMode="auto">
            <a:xfrm>
              <a:off x="70866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2" name="Rectangle 194"/>
            <p:cNvSpPr>
              <a:spLocks noChangeArrowheads="1"/>
            </p:cNvSpPr>
            <p:nvPr/>
          </p:nvSpPr>
          <p:spPr bwMode="auto">
            <a:xfrm>
              <a:off x="7315200" y="2895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3" name="Rectangle 195"/>
            <p:cNvSpPr>
              <a:spLocks noChangeArrowheads="1"/>
            </p:cNvSpPr>
            <p:nvPr/>
          </p:nvSpPr>
          <p:spPr bwMode="auto">
            <a:xfrm>
              <a:off x="7543800" y="2895600"/>
              <a:ext cx="228600" cy="228600"/>
            </a:xfrm>
            <a:prstGeom prst="rect">
              <a:avLst/>
            </a:prstGeom>
            <a:solidFill>
              <a:srgbClr val="CC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4" name="Rectangle 196"/>
            <p:cNvSpPr>
              <a:spLocks noChangeArrowheads="1"/>
            </p:cNvSpPr>
            <p:nvPr/>
          </p:nvSpPr>
          <p:spPr bwMode="auto">
            <a:xfrm>
              <a:off x="73152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5" name="Rectangle 197"/>
            <p:cNvSpPr>
              <a:spLocks noChangeArrowheads="1"/>
            </p:cNvSpPr>
            <p:nvPr/>
          </p:nvSpPr>
          <p:spPr bwMode="auto">
            <a:xfrm>
              <a:off x="7543800" y="3124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6" name="Rectangle 198"/>
            <p:cNvSpPr>
              <a:spLocks noChangeArrowheads="1"/>
            </p:cNvSpPr>
            <p:nvPr/>
          </p:nvSpPr>
          <p:spPr bwMode="auto">
            <a:xfrm>
              <a:off x="73152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7" name="Rectangle 199"/>
            <p:cNvSpPr>
              <a:spLocks noChangeArrowheads="1"/>
            </p:cNvSpPr>
            <p:nvPr/>
          </p:nvSpPr>
          <p:spPr bwMode="auto">
            <a:xfrm>
              <a:off x="7543800" y="3352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8" name="Rectangle 200"/>
            <p:cNvSpPr>
              <a:spLocks noChangeArrowheads="1"/>
            </p:cNvSpPr>
            <p:nvPr/>
          </p:nvSpPr>
          <p:spPr bwMode="auto">
            <a:xfrm>
              <a:off x="59436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89" name="Rectangle 201"/>
            <p:cNvSpPr>
              <a:spLocks noChangeArrowheads="1"/>
            </p:cNvSpPr>
            <p:nvPr/>
          </p:nvSpPr>
          <p:spPr bwMode="auto">
            <a:xfrm>
              <a:off x="61722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0" name="Rectangle 202"/>
            <p:cNvSpPr>
              <a:spLocks noChangeArrowheads="1"/>
            </p:cNvSpPr>
            <p:nvPr/>
          </p:nvSpPr>
          <p:spPr bwMode="auto">
            <a:xfrm>
              <a:off x="64008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1" name="Rectangle 203"/>
            <p:cNvSpPr>
              <a:spLocks noChangeArrowheads="1"/>
            </p:cNvSpPr>
            <p:nvPr/>
          </p:nvSpPr>
          <p:spPr bwMode="auto">
            <a:xfrm>
              <a:off x="59436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2" name="Rectangle 204"/>
            <p:cNvSpPr>
              <a:spLocks noChangeArrowheads="1"/>
            </p:cNvSpPr>
            <p:nvPr/>
          </p:nvSpPr>
          <p:spPr bwMode="auto">
            <a:xfrm>
              <a:off x="61722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3" name="Rectangle 205"/>
            <p:cNvSpPr>
              <a:spLocks noChangeArrowheads="1"/>
            </p:cNvSpPr>
            <p:nvPr/>
          </p:nvSpPr>
          <p:spPr bwMode="auto">
            <a:xfrm>
              <a:off x="64008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4" name="Rectangle 206"/>
            <p:cNvSpPr>
              <a:spLocks noChangeArrowheads="1"/>
            </p:cNvSpPr>
            <p:nvPr/>
          </p:nvSpPr>
          <p:spPr bwMode="auto">
            <a:xfrm>
              <a:off x="59436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5" name="Rectangle 207"/>
            <p:cNvSpPr>
              <a:spLocks noChangeArrowheads="1"/>
            </p:cNvSpPr>
            <p:nvPr/>
          </p:nvSpPr>
          <p:spPr bwMode="auto">
            <a:xfrm>
              <a:off x="61722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6" name="Rectangle 208"/>
            <p:cNvSpPr>
              <a:spLocks noChangeArrowheads="1"/>
            </p:cNvSpPr>
            <p:nvPr/>
          </p:nvSpPr>
          <p:spPr bwMode="auto">
            <a:xfrm>
              <a:off x="64008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7" name="Rectangle 209"/>
            <p:cNvSpPr>
              <a:spLocks noChangeArrowheads="1"/>
            </p:cNvSpPr>
            <p:nvPr/>
          </p:nvSpPr>
          <p:spPr bwMode="auto">
            <a:xfrm>
              <a:off x="66294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8" name="Rectangle 210"/>
            <p:cNvSpPr>
              <a:spLocks noChangeArrowheads="1"/>
            </p:cNvSpPr>
            <p:nvPr/>
          </p:nvSpPr>
          <p:spPr bwMode="auto">
            <a:xfrm>
              <a:off x="68580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99" name="Rectangle 211"/>
            <p:cNvSpPr>
              <a:spLocks noChangeArrowheads="1"/>
            </p:cNvSpPr>
            <p:nvPr/>
          </p:nvSpPr>
          <p:spPr bwMode="auto">
            <a:xfrm>
              <a:off x="70866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0" name="Rectangle 212"/>
            <p:cNvSpPr>
              <a:spLocks noChangeArrowheads="1"/>
            </p:cNvSpPr>
            <p:nvPr/>
          </p:nvSpPr>
          <p:spPr bwMode="auto">
            <a:xfrm>
              <a:off x="66294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1" name="Rectangle 213"/>
            <p:cNvSpPr>
              <a:spLocks noChangeArrowheads="1"/>
            </p:cNvSpPr>
            <p:nvPr/>
          </p:nvSpPr>
          <p:spPr bwMode="auto">
            <a:xfrm>
              <a:off x="68580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2" name="Rectangle 214"/>
            <p:cNvSpPr>
              <a:spLocks noChangeArrowheads="1"/>
            </p:cNvSpPr>
            <p:nvPr/>
          </p:nvSpPr>
          <p:spPr bwMode="auto">
            <a:xfrm>
              <a:off x="70866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3" name="Rectangle 215"/>
            <p:cNvSpPr>
              <a:spLocks noChangeArrowheads="1"/>
            </p:cNvSpPr>
            <p:nvPr/>
          </p:nvSpPr>
          <p:spPr bwMode="auto">
            <a:xfrm>
              <a:off x="66294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4" name="Rectangle 216"/>
            <p:cNvSpPr>
              <a:spLocks noChangeArrowheads="1"/>
            </p:cNvSpPr>
            <p:nvPr/>
          </p:nvSpPr>
          <p:spPr bwMode="auto">
            <a:xfrm>
              <a:off x="68580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5" name="Rectangle 217"/>
            <p:cNvSpPr>
              <a:spLocks noChangeArrowheads="1"/>
            </p:cNvSpPr>
            <p:nvPr/>
          </p:nvSpPr>
          <p:spPr bwMode="auto">
            <a:xfrm>
              <a:off x="70866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6" name="Rectangle 218"/>
            <p:cNvSpPr>
              <a:spLocks noChangeArrowheads="1"/>
            </p:cNvSpPr>
            <p:nvPr/>
          </p:nvSpPr>
          <p:spPr bwMode="auto">
            <a:xfrm>
              <a:off x="73152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7" name="Rectangle 219"/>
            <p:cNvSpPr>
              <a:spLocks noChangeArrowheads="1"/>
            </p:cNvSpPr>
            <p:nvPr/>
          </p:nvSpPr>
          <p:spPr bwMode="auto">
            <a:xfrm>
              <a:off x="7543800" y="3581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8" name="Rectangle 220"/>
            <p:cNvSpPr>
              <a:spLocks noChangeArrowheads="1"/>
            </p:cNvSpPr>
            <p:nvPr/>
          </p:nvSpPr>
          <p:spPr bwMode="auto">
            <a:xfrm>
              <a:off x="73152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09" name="Rectangle 221"/>
            <p:cNvSpPr>
              <a:spLocks noChangeArrowheads="1"/>
            </p:cNvSpPr>
            <p:nvPr/>
          </p:nvSpPr>
          <p:spPr bwMode="auto">
            <a:xfrm>
              <a:off x="7543800" y="3810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0" name="Rectangle 222"/>
            <p:cNvSpPr>
              <a:spLocks noChangeArrowheads="1"/>
            </p:cNvSpPr>
            <p:nvPr/>
          </p:nvSpPr>
          <p:spPr bwMode="auto">
            <a:xfrm>
              <a:off x="73152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1" name="Rectangle 223"/>
            <p:cNvSpPr>
              <a:spLocks noChangeArrowheads="1"/>
            </p:cNvSpPr>
            <p:nvPr/>
          </p:nvSpPr>
          <p:spPr bwMode="auto">
            <a:xfrm>
              <a:off x="7543800" y="4038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2" name="Rectangle 224"/>
            <p:cNvSpPr>
              <a:spLocks noChangeArrowheads="1"/>
            </p:cNvSpPr>
            <p:nvPr/>
          </p:nvSpPr>
          <p:spPr bwMode="auto">
            <a:xfrm>
              <a:off x="8382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3" name="Rectangle 225"/>
            <p:cNvSpPr>
              <a:spLocks noChangeArrowheads="1"/>
            </p:cNvSpPr>
            <p:nvPr/>
          </p:nvSpPr>
          <p:spPr bwMode="auto">
            <a:xfrm>
              <a:off x="10668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4" name="Rectangle 226"/>
            <p:cNvSpPr>
              <a:spLocks noChangeArrowheads="1"/>
            </p:cNvSpPr>
            <p:nvPr/>
          </p:nvSpPr>
          <p:spPr bwMode="auto">
            <a:xfrm>
              <a:off x="12954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5" name="Rectangle 227"/>
            <p:cNvSpPr>
              <a:spLocks noChangeArrowheads="1"/>
            </p:cNvSpPr>
            <p:nvPr/>
          </p:nvSpPr>
          <p:spPr bwMode="auto">
            <a:xfrm>
              <a:off x="8382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6" name="Rectangle 228"/>
            <p:cNvSpPr>
              <a:spLocks noChangeArrowheads="1"/>
            </p:cNvSpPr>
            <p:nvPr/>
          </p:nvSpPr>
          <p:spPr bwMode="auto">
            <a:xfrm>
              <a:off x="10668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7" name="Rectangle 229"/>
            <p:cNvSpPr>
              <a:spLocks noChangeArrowheads="1"/>
            </p:cNvSpPr>
            <p:nvPr/>
          </p:nvSpPr>
          <p:spPr bwMode="auto">
            <a:xfrm>
              <a:off x="12954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8" name="Rectangle 230"/>
            <p:cNvSpPr>
              <a:spLocks noChangeArrowheads="1"/>
            </p:cNvSpPr>
            <p:nvPr/>
          </p:nvSpPr>
          <p:spPr bwMode="auto">
            <a:xfrm>
              <a:off x="8382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19" name="Rectangle 231"/>
            <p:cNvSpPr>
              <a:spLocks noChangeArrowheads="1"/>
            </p:cNvSpPr>
            <p:nvPr/>
          </p:nvSpPr>
          <p:spPr bwMode="auto">
            <a:xfrm>
              <a:off x="10668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0" name="Rectangle 232"/>
            <p:cNvSpPr>
              <a:spLocks noChangeArrowheads="1"/>
            </p:cNvSpPr>
            <p:nvPr/>
          </p:nvSpPr>
          <p:spPr bwMode="auto">
            <a:xfrm>
              <a:off x="1295400" y="5334000"/>
              <a:ext cx="228600" cy="228600"/>
            </a:xfrm>
            <a:prstGeom prst="rect">
              <a:avLst/>
            </a:prstGeom>
            <a:solidFill>
              <a:srgbClr val="CC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1" name="Rectangle 233"/>
            <p:cNvSpPr>
              <a:spLocks noChangeArrowheads="1"/>
            </p:cNvSpPr>
            <p:nvPr/>
          </p:nvSpPr>
          <p:spPr bwMode="auto">
            <a:xfrm>
              <a:off x="15240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2" name="Rectangle 234"/>
            <p:cNvSpPr>
              <a:spLocks noChangeArrowheads="1"/>
            </p:cNvSpPr>
            <p:nvPr/>
          </p:nvSpPr>
          <p:spPr bwMode="auto">
            <a:xfrm>
              <a:off x="17526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3" name="Rectangle 235"/>
            <p:cNvSpPr>
              <a:spLocks noChangeArrowheads="1"/>
            </p:cNvSpPr>
            <p:nvPr/>
          </p:nvSpPr>
          <p:spPr bwMode="auto">
            <a:xfrm>
              <a:off x="19812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4" name="Rectangle 236"/>
            <p:cNvSpPr>
              <a:spLocks noChangeArrowheads="1"/>
            </p:cNvSpPr>
            <p:nvPr/>
          </p:nvSpPr>
          <p:spPr bwMode="auto">
            <a:xfrm>
              <a:off x="15240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5" name="Rectangle 237"/>
            <p:cNvSpPr>
              <a:spLocks noChangeArrowheads="1"/>
            </p:cNvSpPr>
            <p:nvPr/>
          </p:nvSpPr>
          <p:spPr bwMode="auto">
            <a:xfrm>
              <a:off x="17526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6" name="Rectangle 238"/>
            <p:cNvSpPr>
              <a:spLocks noChangeArrowheads="1"/>
            </p:cNvSpPr>
            <p:nvPr/>
          </p:nvSpPr>
          <p:spPr bwMode="auto">
            <a:xfrm>
              <a:off x="19812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7" name="Rectangle 239"/>
            <p:cNvSpPr>
              <a:spLocks noChangeArrowheads="1"/>
            </p:cNvSpPr>
            <p:nvPr/>
          </p:nvSpPr>
          <p:spPr bwMode="auto">
            <a:xfrm>
              <a:off x="15240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8" name="Rectangle 240"/>
            <p:cNvSpPr>
              <a:spLocks noChangeArrowheads="1"/>
            </p:cNvSpPr>
            <p:nvPr/>
          </p:nvSpPr>
          <p:spPr bwMode="auto">
            <a:xfrm>
              <a:off x="17526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29" name="Rectangle 241"/>
            <p:cNvSpPr>
              <a:spLocks noChangeArrowheads="1"/>
            </p:cNvSpPr>
            <p:nvPr/>
          </p:nvSpPr>
          <p:spPr bwMode="auto">
            <a:xfrm>
              <a:off x="19812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0" name="Rectangle 242"/>
            <p:cNvSpPr>
              <a:spLocks noChangeArrowheads="1"/>
            </p:cNvSpPr>
            <p:nvPr/>
          </p:nvSpPr>
          <p:spPr bwMode="auto">
            <a:xfrm>
              <a:off x="22098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1" name="Rectangle 243"/>
            <p:cNvSpPr>
              <a:spLocks noChangeArrowheads="1"/>
            </p:cNvSpPr>
            <p:nvPr/>
          </p:nvSpPr>
          <p:spPr bwMode="auto">
            <a:xfrm>
              <a:off x="24384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2" name="Rectangle 244"/>
            <p:cNvSpPr>
              <a:spLocks noChangeArrowheads="1"/>
            </p:cNvSpPr>
            <p:nvPr/>
          </p:nvSpPr>
          <p:spPr bwMode="auto">
            <a:xfrm>
              <a:off x="22098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3" name="Rectangle 245"/>
            <p:cNvSpPr>
              <a:spLocks noChangeArrowheads="1"/>
            </p:cNvSpPr>
            <p:nvPr/>
          </p:nvSpPr>
          <p:spPr bwMode="auto">
            <a:xfrm>
              <a:off x="24384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4" name="Rectangle 246"/>
            <p:cNvSpPr>
              <a:spLocks noChangeArrowheads="1"/>
            </p:cNvSpPr>
            <p:nvPr/>
          </p:nvSpPr>
          <p:spPr bwMode="auto">
            <a:xfrm>
              <a:off x="22098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5" name="Rectangle 247"/>
            <p:cNvSpPr>
              <a:spLocks noChangeArrowheads="1"/>
            </p:cNvSpPr>
            <p:nvPr/>
          </p:nvSpPr>
          <p:spPr bwMode="auto">
            <a:xfrm>
              <a:off x="24384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6" name="Rectangle 248"/>
            <p:cNvSpPr>
              <a:spLocks noChangeArrowheads="1"/>
            </p:cNvSpPr>
            <p:nvPr/>
          </p:nvSpPr>
          <p:spPr bwMode="auto">
            <a:xfrm>
              <a:off x="8382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7" name="Rectangle 249"/>
            <p:cNvSpPr>
              <a:spLocks noChangeArrowheads="1"/>
            </p:cNvSpPr>
            <p:nvPr/>
          </p:nvSpPr>
          <p:spPr bwMode="auto">
            <a:xfrm>
              <a:off x="10668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8" name="Rectangle 250"/>
            <p:cNvSpPr>
              <a:spLocks noChangeArrowheads="1"/>
            </p:cNvSpPr>
            <p:nvPr/>
          </p:nvSpPr>
          <p:spPr bwMode="auto">
            <a:xfrm>
              <a:off x="12954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39" name="Rectangle 251"/>
            <p:cNvSpPr>
              <a:spLocks noChangeArrowheads="1"/>
            </p:cNvSpPr>
            <p:nvPr/>
          </p:nvSpPr>
          <p:spPr bwMode="auto">
            <a:xfrm>
              <a:off x="8382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0" name="Rectangle 252"/>
            <p:cNvSpPr>
              <a:spLocks noChangeArrowheads="1"/>
            </p:cNvSpPr>
            <p:nvPr/>
          </p:nvSpPr>
          <p:spPr bwMode="auto">
            <a:xfrm>
              <a:off x="10668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1" name="Rectangle 253"/>
            <p:cNvSpPr>
              <a:spLocks noChangeArrowheads="1"/>
            </p:cNvSpPr>
            <p:nvPr/>
          </p:nvSpPr>
          <p:spPr bwMode="auto">
            <a:xfrm>
              <a:off x="12954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2" name="Rectangle 254"/>
            <p:cNvSpPr>
              <a:spLocks noChangeArrowheads="1"/>
            </p:cNvSpPr>
            <p:nvPr/>
          </p:nvSpPr>
          <p:spPr bwMode="auto">
            <a:xfrm>
              <a:off x="8382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3" name="Rectangle 255"/>
            <p:cNvSpPr>
              <a:spLocks noChangeArrowheads="1"/>
            </p:cNvSpPr>
            <p:nvPr/>
          </p:nvSpPr>
          <p:spPr bwMode="auto">
            <a:xfrm>
              <a:off x="10668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4" name="Rectangle 256"/>
            <p:cNvSpPr>
              <a:spLocks noChangeArrowheads="1"/>
            </p:cNvSpPr>
            <p:nvPr/>
          </p:nvSpPr>
          <p:spPr bwMode="auto">
            <a:xfrm>
              <a:off x="12954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5" name="Rectangle 257"/>
            <p:cNvSpPr>
              <a:spLocks noChangeArrowheads="1"/>
            </p:cNvSpPr>
            <p:nvPr/>
          </p:nvSpPr>
          <p:spPr bwMode="auto">
            <a:xfrm>
              <a:off x="15240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6" name="Rectangle 258"/>
            <p:cNvSpPr>
              <a:spLocks noChangeArrowheads="1"/>
            </p:cNvSpPr>
            <p:nvPr/>
          </p:nvSpPr>
          <p:spPr bwMode="auto">
            <a:xfrm>
              <a:off x="17526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7" name="Rectangle 259"/>
            <p:cNvSpPr>
              <a:spLocks noChangeArrowheads="1"/>
            </p:cNvSpPr>
            <p:nvPr/>
          </p:nvSpPr>
          <p:spPr bwMode="auto">
            <a:xfrm>
              <a:off x="19812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8" name="Rectangle 260"/>
            <p:cNvSpPr>
              <a:spLocks noChangeArrowheads="1"/>
            </p:cNvSpPr>
            <p:nvPr/>
          </p:nvSpPr>
          <p:spPr bwMode="auto">
            <a:xfrm>
              <a:off x="15240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49" name="Rectangle 261"/>
            <p:cNvSpPr>
              <a:spLocks noChangeArrowheads="1"/>
            </p:cNvSpPr>
            <p:nvPr/>
          </p:nvSpPr>
          <p:spPr bwMode="auto">
            <a:xfrm>
              <a:off x="17526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0" name="Rectangle 262"/>
            <p:cNvSpPr>
              <a:spLocks noChangeArrowheads="1"/>
            </p:cNvSpPr>
            <p:nvPr/>
          </p:nvSpPr>
          <p:spPr bwMode="auto">
            <a:xfrm>
              <a:off x="19812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1" name="Rectangle 263"/>
            <p:cNvSpPr>
              <a:spLocks noChangeArrowheads="1"/>
            </p:cNvSpPr>
            <p:nvPr/>
          </p:nvSpPr>
          <p:spPr bwMode="auto">
            <a:xfrm>
              <a:off x="15240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2" name="Rectangle 264"/>
            <p:cNvSpPr>
              <a:spLocks noChangeArrowheads="1"/>
            </p:cNvSpPr>
            <p:nvPr/>
          </p:nvSpPr>
          <p:spPr bwMode="auto">
            <a:xfrm>
              <a:off x="17526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3" name="Rectangle 265"/>
            <p:cNvSpPr>
              <a:spLocks noChangeArrowheads="1"/>
            </p:cNvSpPr>
            <p:nvPr/>
          </p:nvSpPr>
          <p:spPr bwMode="auto">
            <a:xfrm>
              <a:off x="19812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4" name="Rectangle 266"/>
            <p:cNvSpPr>
              <a:spLocks noChangeArrowheads="1"/>
            </p:cNvSpPr>
            <p:nvPr/>
          </p:nvSpPr>
          <p:spPr bwMode="auto">
            <a:xfrm>
              <a:off x="22098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5" name="Rectangle 267"/>
            <p:cNvSpPr>
              <a:spLocks noChangeArrowheads="1"/>
            </p:cNvSpPr>
            <p:nvPr/>
          </p:nvSpPr>
          <p:spPr bwMode="auto">
            <a:xfrm>
              <a:off x="24384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6" name="Rectangle 268"/>
            <p:cNvSpPr>
              <a:spLocks noChangeArrowheads="1"/>
            </p:cNvSpPr>
            <p:nvPr/>
          </p:nvSpPr>
          <p:spPr bwMode="auto">
            <a:xfrm>
              <a:off x="22098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7" name="Rectangle 269"/>
            <p:cNvSpPr>
              <a:spLocks noChangeArrowheads="1"/>
            </p:cNvSpPr>
            <p:nvPr/>
          </p:nvSpPr>
          <p:spPr bwMode="auto">
            <a:xfrm>
              <a:off x="24384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8" name="Rectangle 270"/>
            <p:cNvSpPr>
              <a:spLocks noChangeArrowheads="1"/>
            </p:cNvSpPr>
            <p:nvPr/>
          </p:nvSpPr>
          <p:spPr bwMode="auto">
            <a:xfrm>
              <a:off x="22098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59" name="Rectangle 271"/>
            <p:cNvSpPr>
              <a:spLocks noChangeArrowheads="1"/>
            </p:cNvSpPr>
            <p:nvPr/>
          </p:nvSpPr>
          <p:spPr bwMode="auto">
            <a:xfrm>
              <a:off x="24384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0" name="Rectangle 272"/>
            <p:cNvSpPr>
              <a:spLocks noChangeArrowheads="1"/>
            </p:cNvSpPr>
            <p:nvPr/>
          </p:nvSpPr>
          <p:spPr bwMode="auto">
            <a:xfrm>
              <a:off x="34290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1" name="Rectangle 273"/>
            <p:cNvSpPr>
              <a:spLocks noChangeArrowheads="1"/>
            </p:cNvSpPr>
            <p:nvPr/>
          </p:nvSpPr>
          <p:spPr bwMode="auto">
            <a:xfrm>
              <a:off x="36576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2" name="Rectangle 274"/>
            <p:cNvSpPr>
              <a:spLocks noChangeArrowheads="1"/>
            </p:cNvSpPr>
            <p:nvPr/>
          </p:nvSpPr>
          <p:spPr bwMode="auto">
            <a:xfrm>
              <a:off x="38862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3" name="Rectangle 275"/>
            <p:cNvSpPr>
              <a:spLocks noChangeArrowheads="1"/>
            </p:cNvSpPr>
            <p:nvPr/>
          </p:nvSpPr>
          <p:spPr bwMode="auto">
            <a:xfrm>
              <a:off x="34290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4" name="Rectangle 276"/>
            <p:cNvSpPr>
              <a:spLocks noChangeArrowheads="1"/>
            </p:cNvSpPr>
            <p:nvPr/>
          </p:nvSpPr>
          <p:spPr bwMode="auto">
            <a:xfrm>
              <a:off x="36576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5" name="Rectangle 277"/>
            <p:cNvSpPr>
              <a:spLocks noChangeArrowheads="1"/>
            </p:cNvSpPr>
            <p:nvPr/>
          </p:nvSpPr>
          <p:spPr bwMode="auto">
            <a:xfrm>
              <a:off x="38862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6" name="Rectangle 278"/>
            <p:cNvSpPr>
              <a:spLocks noChangeArrowheads="1"/>
            </p:cNvSpPr>
            <p:nvPr/>
          </p:nvSpPr>
          <p:spPr bwMode="auto">
            <a:xfrm>
              <a:off x="34290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7" name="Rectangle 279"/>
            <p:cNvSpPr>
              <a:spLocks noChangeArrowheads="1"/>
            </p:cNvSpPr>
            <p:nvPr/>
          </p:nvSpPr>
          <p:spPr bwMode="auto">
            <a:xfrm>
              <a:off x="36576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8" name="Rectangle 280"/>
            <p:cNvSpPr>
              <a:spLocks noChangeArrowheads="1"/>
            </p:cNvSpPr>
            <p:nvPr/>
          </p:nvSpPr>
          <p:spPr bwMode="auto">
            <a:xfrm>
              <a:off x="38862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69" name="Rectangle 281"/>
            <p:cNvSpPr>
              <a:spLocks noChangeArrowheads="1"/>
            </p:cNvSpPr>
            <p:nvPr/>
          </p:nvSpPr>
          <p:spPr bwMode="auto">
            <a:xfrm>
              <a:off x="41148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0" name="Rectangle 282"/>
            <p:cNvSpPr>
              <a:spLocks noChangeArrowheads="1"/>
            </p:cNvSpPr>
            <p:nvPr/>
          </p:nvSpPr>
          <p:spPr bwMode="auto">
            <a:xfrm>
              <a:off x="43434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1" name="Rectangle 283"/>
            <p:cNvSpPr>
              <a:spLocks noChangeArrowheads="1"/>
            </p:cNvSpPr>
            <p:nvPr/>
          </p:nvSpPr>
          <p:spPr bwMode="auto">
            <a:xfrm>
              <a:off x="45720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2" name="Rectangle 284"/>
            <p:cNvSpPr>
              <a:spLocks noChangeArrowheads="1"/>
            </p:cNvSpPr>
            <p:nvPr/>
          </p:nvSpPr>
          <p:spPr bwMode="auto">
            <a:xfrm>
              <a:off x="41148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3" name="Rectangle 285"/>
            <p:cNvSpPr>
              <a:spLocks noChangeArrowheads="1"/>
            </p:cNvSpPr>
            <p:nvPr/>
          </p:nvSpPr>
          <p:spPr bwMode="auto">
            <a:xfrm>
              <a:off x="43434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4" name="Rectangle 286"/>
            <p:cNvSpPr>
              <a:spLocks noChangeArrowheads="1"/>
            </p:cNvSpPr>
            <p:nvPr/>
          </p:nvSpPr>
          <p:spPr bwMode="auto">
            <a:xfrm>
              <a:off x="45720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5" name="Rectangle 287"/>
            <p:cNvSpPr>
              <a:spLocks noChangeArrowheads="1"/>
            </p:cNvSpPr>
            <p:nvPr/>
          </p:nvSpPr>
          <p:spPr bwMode="auto">
            <a:xfrm>
              <a:off x="41148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6" name="Rectangle 288"/>
            <p:cNvSpPr>
              <a:spLocks noChangeArrowheads="1"/>
            </p:cNvSpPr>
            <p:nvPr/>
          </p:nvSpPr>
          <p:spPr bwMode="auto">
            <a:xfrm>
              <a:off x="43434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7" name="Rectangle 289"/>
            <p:cNvSpPr>
              <a:spLocks noChangeArrowheads="1"/>
            </p:cNvSpPr>
            <p:nvPr/>
          </p:nvSpPr>
          <p:spPr bwMode="auto">
            <a:xfrm>
              <a:off x="45720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8" name="Rectangle 290"/>
            <p:cNvSpPr>
              <a:spLocks noChangeArrowheads="1"/>
            </p:cNvSpPr>
            <p:nvPr/>
          </p:nvSpPr>
          <p:spPr bwMode="auto">
            <a:xfrm>
              <a:off x="48006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79" name="Rectangle 291"/>
            <p:cNvSpPr>
              <a:spLocks noChangeArrowheads="1"/>
            </p:cNvSpPr>
            <p:nvPr/>
          </p:nvSpPr>
          <p:spPr bwMode="auto">
            <a:xfrm>
              <a:off x="50292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0" name="Rectangle 292"/>
            <p:cNvSpPr>
              <a:spLocks noChangeArrowheads="1"/>
            </p:cNvSpPr>
            <p:nvPr/>
          </p:nvSpPr>
          <p:spPr bwMode="auto">
            <a:xfrm>
              <a:off x="48006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1" name="Rectangle 293"/>
            <p:cNvSpPr>
              <a:spLocks noChangeArrowheads="1"/>
            </p:cNvSpPr>
            <p:nvPr/>
          </p:nvSpPr>
          <p:spPr bwMode="auto">
            <a:xfrm>
              <a:off x="50292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2" name="Rectangle 294"/>
            <p:cNvSpPr>
              <a:spLocks noChangeArrowheads="1"/>
            </p:cNvSpPr>
            <p:nvPr/>
          </p:nvSpPr>
          <p:spPr bwMode="auto">
            <a:xfrm>
              <a:off x="48006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3" name="Rectangle 295"/>
            <p:cNvSpPr>
              <a:spLocks noChangeArrowheads="1"/>
            </p:cNvSpPr>
            <p:nvPr/>
          </p:nvSpPr>
          <p:spPr bwMode="auto">
            <a:xfrm>
              <a:off x="50292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4" name="Rectangle 296"/>
            <p:cNvSpPr>
              <a:spLocks noChangeArrowheads="1"/>
            </p:cNvSpPr>
            <p:nvPr/>
          </p:nvSpPr>
          <p:spPr bwMode="auto">
            <a:xfrm>
              <a:off x="34290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5" name="Rectangle 297"/>
            <p:cNvSpPr>
              <a:spLocks noChangeArrowheads="1"/>
            </p:cNvSpPr>
            <p:nvPr/>
          </p:nvSpPr>
          <p:spPr bwMode="auto">
            <a:xfrm>
              <a:off x="36576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6" name="Rectangle 298"/>
            <p:cNvSpPr>
              <a:spLocks noChangeArrowheads="1"/>
            </p:cNvSpPr>
            <p:nvPr/>
          </p:nvSpPr>
          <p:spPr bwMode="auto">
            <a:xfrm>
              <a:off x="38862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7" name="Rectangle 299"/>
            <p:cNvSpPr>
              <a:spLocks noChangeArrowheads="1"/>
            </p:cNvSpPr>
            <p:nvPr/>
          </p:nvSpPr>
          <p:spPr bwMode="auto">
            <a:xfrm>
              <a:off x="34290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8" name="Rectangle 300"/>
            <p:cNvSpPr>
              <a:spLocks noChangeArrowheads="1"/>
            </p:cNvSpPr>
            <p:nvPr/>
          </p:nvSpPr>
          <p:spPr bwMode="auto">
            <a:xfrm>
              <a:off x="36576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89" name="Rectangle 301"/>
            <p:cNvSpPr>
              <a:spLocks noChangeArrowheads="1"/>
            </p:cNvSpPr>
            <p:nvPr/>
          </p:nvSpPr>
          <p:spPr bwMode="auto">
            <a:xfrm>
              <a:off x="38862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0" name="Rectangle 302"/>
            <p:cNvSpPr>
              <a:spLocks noChangeArrowheads="1"/>
            </p:cNvSpPr>
            <p:nvPr/>
          </p:nvSpPr>
          <p:spPr bwMode="auto">
            <a:xfrm>
              <a:off x="34290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1" name="Rectangle 303"/>
            <p:cNvSpPr>
              <a:spLocks noChangeArrowheads="1"/>
            </p:cNvSpPr>
            <p:nvPr/>
          </p:nvSpPr>
          <p:spPr bwMode="auto">
            <a:xfrm>
              <a:off x="36576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2" name="Rectangle 304"/>
            <p:cNvSpPr>
              <a:spLocks noChangeArrowheads="1"/>
            </p:cNvSpPr>
            <p:nvPr/>
          </p:nvSpPr>
          <p:spPr bwMode="auto">
            <a:xfrm>
              <a:off x="38862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3" name="Rectangle 305"/>
            <p:cNvSpPr>
              <a:spLocks noChangeArrowheads="1"/>
            </p:cNvSpPr>
            <p:nvPr/>
          </p:nvSpPr>
          <p:spPr bwMode="auto">
            <a:xfrm>
              <a:off x="41148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4" name="Rectangle 306"/>
            <p:cNvSpPr>
              <a:spLocks noChangeArrowheads="1"/>
            </p:cNvSpPr>
            <p:nvPr/>
          </p:nvSpPr>
          <p:spPr bwMode="auto">
            <a:xfrm>
              <a:off x="43434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5" name="Rectangle 307"/>
            <p:cNvSpPr>
              <a:spLocks noChangeArrowheads="1"/>
            </p:cNvSpPr>
            <p:nvPr/>
          </p:nvSpPr>
          <p:spPr bwMode="auto">
            <a:xfrm>
              <a:off x="45720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6" name="Rectangle 308"/>
            <p:cNvSpPr>
              <a:spLocks noChangeArrowheads="1"/>
            </p:cNvSpPr>
            <p:nvPr/>
          </p:nvSpPr>
          <p:spPr bwMode="auto">
            <a:xfrm>
              <a:off x="41148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7" name="Rectangle 309"/>
            <p:cNvSpPr>
              <a:spLocks noChangeArrowheads="1"/>
            </p:cNvSpPr>
            <p:nvPr/>
          </p:nvSpPr>
          <p:spPr bwMode="auto">
            <a:xfrm>
              <a:off x="4343400" y="5791200"/>
              <a:ext cx="228600" cy="228600"/>
            </a:xfrm>
            <a:prstGeom prst="rect">
              <a:avLst/>
            </a:prstGeom>
            <a:solidFill>
              <a:srgbClr val="CC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8" name="Rectangle 310"/>
            <p:cNvSpPr>
              <a:spLocks noChangeArrowheads="1"/>
            </p:cNvSpPr>
            <p:nvPr/>
          </p:nvSpPr>
          <p:spPr bwMode="auto">
            <a:xfrm>
              <a:off x="45720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299" name="Rectangle 311"/>
            <p:cNvSpPr>
              <a:spLocks noChangeArrowheads="1"/>
            </p:cNvSpPr>
            <p:nvPr/>
          </p:nvSpPr>
          <p:spPr bwMode="auto">
            <a:xfrm>
              <a:off x="41148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0" name="Rectangle 312"/>
            <p:cNvSpPr>
              <a:spLocks noChangeArrowheads="1"/>
            </p:cNvSpPr>
            <p:nvPr/>
          </p:nvSpPr>
          <p:spPr bwMode="auto">
            <a:xfrm>
              <a:off x="43434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1" name="Rectangle 313"/>
            <p:cNvSpPr>
              <a:spLocks noChangeArrowheads="1"/>
            </p:cNvSpPr>
            <p:nvPr/>
          </p:nvSpPr>
          <p:spPr bwMode="auto">
            <a:xfrm>
              <a:off x="45720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2" name="Rectangle 314"/>
            <p:cNvSpPr>
              <a:spLocks noChangeArrowheads="1"/>
            </p:cNvSpPr>
            <p:nvPr/>
          </p:nvSpPr>
          <p:spPr bwMode="auto">
            <a:xfrm>
              <a:off x="48006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3" name="Rectangle 315"/>
            <p:cNvSpPr>
              <a:spLocks noChangeArrowheads="1"/>
            </p:cNvSpPr>
            <p:nvPr/>
          </p:nvSpPr>
          <p:spPr bwMode="auto">
            <a:xfrm>
              <a:off x="50292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4" name="Rectangle 316"/>
            <p:cNvSpPr>
              <a:spLocks noChangeArrowheads="1"/>
            </p:cNvSpPr>
            <p:nvPr/>
          </p:nvSpPr>
          <p:spPr bwMode="auto">
            <a:xfrm>
              <a:off x="48006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5" name="Rectangle 317"/>
            <p:cNvSpPr>
              <a:spLocks noChangeArrowheads="1"/>
            </p:cNvSpPr>
            <p:nvPr/>
          </p:nvSpPr>
          <p:spPr bwMode="auto">
            <a:xfrm>
              <a:off x="50292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6" name="Rectangle 318"/>
            <p:cNvSpPr>
              <a:spLocks noChangeArrowheads="1"/>
            </p:cNvSpPr>
            <p:nvPr/>
          </p:nvSpPr>
          <p:spPr bwMode="auto">
            <a:xfrm>
              <a:off x="48006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7" name="Rectangle 319"/>
            <p:cNvSpPr>
              <a:spLocks noChangeArrowheads="1"/>
            </p:cNvSpPr>
            <p:nvPr/>
          </p:nvSpPr>
          <p:spPr bwMode="auto">
            <a:xfrm>
              <a:off x="50292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8" name="Rectangle 320"/>
            <p:cNvSpPr>
              <a:spLocks noChangeArrowheads="1"/>
            </p:cNvSpPr>
            <p:nvPr/>
          </p:nvSpPr>
          <p:spPr bwMode="auto">
            <a:xfrm>
              <a:off x="59436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09" name="Rectangle 321"/>
            <p:cNvSpPr>
              <a:spLocks noChangeArrowheads="1"/>
            </p:cNvSpPr>
            <p:nvPr/>
          </p:nvSpPr>
          <p:spPr bwMode="auto">
            <a:xfrm>
              <a:off x="61722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0" name="Rectangle 322"/>
            <p:cNvSpPr>
              <a:spLocks noChangeArrowheads="1"/>
            </p:cNvSpPr>
            <p:nvPr/>
          </p:nvSpPr>
          <p:spPr bwMode="auto">
            <a:xfrm>
              <a:off x="64008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1" name="Rectangle 323"/>
            <p:cNvSpPr>
              <a:spLocks noChangeArrowheads="1"/>
            </p:cNvSpPr>
            <p:nvPr/>
          </p:nvSpPr>
          <p:spPr bwMode="auto">
            <a:xfrm>
              <a:off x="59436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2" name="Rectangle 324"/>
            <p:cNvSpPr>
              <a:spLocks noChangeArrowheads="1"/>
            </p:cNvSpPr>
            <p:nvPr/>
          </p:nvSpPr>
          <p:spPr bwMode="auto">
            <a:xfrm>
              <a:off x="61722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3" name="Rectangle 325"/>
            <p:cNvSpPr>
              <a:spLocks noChangeArrowheads="1"/>
            </p:cNvSpPr>
            <p:nvPr/>
          </p:nvSpPr>
          <p:spPr bwMode="auto">
            <a:xfrm>
              <a:off x="64008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4" name="Rectangle 326"/>
            <p:cNvSpPr>
              <a:spLocks noChangeArrowheads="1"/>
            </p:cNvSpPr>
            <p:nvPr/>
          </p:nvSpPr>
          <p:spPr bwMode="auto">
            <a:xfrm>
              <a:off x="59436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5" name="Rectangle 327"/>
            <p:cNvSpPr>
              <a:spLocks noChangeArrowheads="1"/>
            </p:cNvSpPr>
            <p:nvPr/>
          </p:nvSpPr>
          <p:spPr bwMode="auto">
            <a:xfrm>
              <a:off x="61722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6" name="Rectangle 328"/>
            <p:cNvSpPr>
              <a:spLocks noChangeArrowheads="1"/>
            </p:cNvSpPr>
            <p:nvPr/>
          </p:nvSpPr>
          <p:spPr bwMode="auto">
            <a:xfrm>
              <a:off x="64008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7" name="Rectangle 329"/>
            <p:cNvSpPr>
              <a:spLocks noChangeArrowheads="1"/>
            </p:cNvSpPr>
            <p:nvPr/>
          </p:nvSpPr>
          <p:spPr bwMode="auto">
            <a:xfrm>
              <a:off x="66294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8" name="Rectangle 330"/>
            <p:cNvSpPr>
              <a:spLocks noChangeArrowheads="1"/>
            </p:cNvSpPr>
            <p:nvPr/>
          </p:nvSpPr>
          <p:spPr bwMode="auto">
            <a:xfrm>
              <a:off x="68580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19" name="Rectangle 331"/>
            <p:cNvSpPr>
              <a:spLocks noChangeArrowheads="1"/>
            </p:cNvSpPr>
            <p:nvPr/>
          </p:nvSpPr>
          <p:spPr bwMode="auto">
            <a:xfrm>
              <a:off x="70866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0" name="Rectangle 332"/>
            <p:cNvSpPr>
              <a:spLocks noChangeArrowheads="1"/>
            </p:cNvSpPr>
            <p:nvPr/>
          </p:nvSpPr>
          <p:spPr bwMode="auto">
            <a:xfrm>
              <a:off x="66294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1" name="Rectangle 333"/>
            <p:cNvSpPr>
              <a:spLocks noChangeArrowheads="1"/>
            </p:cNvSpPr>
            <p:nvPr/>
          </p:nvSpPr>
          <p:spPr bwMode="auto">
            <a:xfrm>
              <a:off x="68580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2" name="Rectangle 334"/>
            <p:cNvSpPr>
              <a:spLocks noChangeArrowheads="1"/>
            </p:cNvSpPr>
            <p:nvPr/>
          </p:nvSpPr>
          <p:spPr bwMode="auto">
            <a:xfrm>
              <a:off x="70866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3" name="Rectangle 335"/>
            <p:cNvSpPr>
              <a:spLocks noChangeArrowheads="1"/>
            </p:cNvSpPr>
            <p:nvPr/>
          </p:nvSpPr>
          <p:spPr bwMode="auto">
            <a:xfrm>
              <a:off x="66294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4" name="Rectangle 336"/>
            <p:cNvSpPr>
              <a:spLocks noChangeArrowheads="1"/>
            </p:cNvSpPr>
            <p:nvPr/>
          </p:nvSpPr>
          <p:spPr bwMode="auto">
            <a:xfrm>
              <a:off x="68580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5" name="Rectangle 337"/>
            <p:cNvSpPr>
              <a:spLocks noChangeArrowheads="1"/>
            </p:cNvSpPr>
            <p:nvPr/>
          </p:nvSpPr>
          <p:spPr bwMode="auto">
            <a:xfrm>
              <a:off x="70866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6" name="Rectangle 338"/>
            <p:cNvSpPr>
              <a:spLocks noChangeArrowheads="1"/>
            </p:cNvSpPr>
            <p:nvPr/>
          </p:nvSpPr>
          <p:spPr bwMode="auto">
            <a:xfrm>
              <a:off x="73152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7" name="Rectangle 339"/>
            <p:cNvSpPr>
              <a:spLocks noChangeArrowheads="1"/>
            </p:cNvSpPr>
            <p:nvPr/>
          </p:nvSpPr>
          <p:spPr bwMode="auto">
            <a:xfrm>
              <a:off x="7543800" y="4876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8" name="Rectangle 340"/>
            <p:cNvSpPr>
              <a:spLocks noChangeArrowheads="1"/>
            </p:cNvSpPr>
            <p:nvPr/>
          </p:nvSpPr>
          <p:spPr bwMode="auto">
            <a:xfrm>
              <a:off x="73152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29" name="Rectangle 341"/>
            <p:cNvSpPr>
              <a:spLocks noChangeArrowheads="1"/>
            </p:cNvSpPr>
            <p:nvPr/>
          </p:nvSpPr>
          <p:spPr bwMode="auto">
            <a:xfrm>
              <a:off x="7543800" y="51054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0" name="Rectangle 342"/>
            <p:cNvSpPr>
              <a:spLocks noChangeArrowheads="1"/>
            </p:cNvSpPr>
            <p:nvPr/>
          </p:nvSpPr>
          <p:spPr bwMode="auto">
            <a:xfrm>
              <a:off x="73152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1" name="Rectangle 343"/>
            <p:cNvSpPr>
              <a:spLocks noChangeArrowheads="1"/>
            </p:cNvSpPr>
            <p:nvPr/>
          </p:nvSpPr>
          <p:spPr bwMode="auto">
            <a:xfrm>
              <a:off x="7543800" y="53340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2" name="Rectangle 344"/>
            <p:cNvSpPr>
              <a:spLocks noChangeArrowheads="1"/>
            </p:cNvSpPr>
            <p:nvPr/>
          </p:nvSpPr>
          <p:spPr bwMode="auto">
            <a:xfrm>
              <a:off x="59436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3" name="Rectangle 345"/>
            <p:cNvSpPr>
              <a:spLocks noChangeArrowheads="1"/>
            </p:cNvSpPr>
            <p:nvPr/>
          </p:nvSpPr>
          <p:spPr bwMode="auto">
            <a:xfrm>
              <a:off x="61722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4" name="Rectangle 346"/>
            <p:cNvSpPr>
              <a:spLocks noChangeArrowheads="1"/>
            </p:cNvSpPr>
            <p:nvPr/>
          </p:nvSpPr>
          <p:spPr bwMode="auto">
            <a:xfrm>
              <a:off x="64008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5" name="Rectangle 347"/>
            <p:cNvSpPr>
              <a:spLocks noChangeArrowheads="1"/>
            </p:cNvSpPr>
            <p:nvPr/>
          </p:nvSpPr>
          <p:spPr bwMode="auto">
            <a:xfrm>
              <a:off x="59436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6" name="Rectangle 348"/>
            <p:cNvSpPr>
              <a:spLocks noChangeArrowheads="1"/>
            </p:cNvSpPr>
            <p:nvPr/>
          </p:nvSpPr>
          <p:spPr bwMode="auto">
            <a:xfrm>
              <a:off x="61722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7" name="Rectangle 349"/>
            <p:cNvSpPr>
              <a:spLocks noChangeArrowheads="1"/>
            </p:cNvSpPr>
            <p:nvPr/>
          </p:nvSpPr>
          <p:spPr bwMode="auto">
            <a:xfrm>
              <a:off x="64008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8" name="Rectangle 350"/>
            <p:cNvSpPr>
              <a:spLocks noChangeArrowheads="1"/>
            </p:cNvSpPr>
            <p:nvPr/>
          </p:nvSpPr>
          <p:spPr bwMode="auto">
            <a:xfrm>
              <a:off x="59436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39" name="Rectangle 351"/>
            <p:cNvSpPr>
              <a:spLocks noChangeArrowheads="1"/>
            </p:cNvSpPr>
            <p:nvPr/>
          </p:nvSpPr>
          <p:spPr bwMode="auto">
            <a:xfrm>
              <a:off x="61722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0" name="Rectangle 352"/>
            <p:cNvSpPr>
              <a:spLocks noChangeArrowheads="1"/>
            </p:cNvSpPr>
            <p:nvPr/>
          </p:nvSpPr>
          <p:spPr bwMode="auto">
            <a:xfrm>
              <a:off x="64008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1" name="Rectangle 353"/>
            <p:cNvSpPr>
              <a:spLocks noChangeArrowheads="1"/>
            </p:cNvSpPr>
            <p:nvPr/>
          </p:nvSpPr>
          <p:spPr bwMode="auto">
            <a:xfrm>
              <a:off x="66294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2" name="Rectangle 354"/>
            <p:cNvSpPr>
              <a:spLocks noChangeArrowheads="1"/>
            </p:cNvSpPr>
            <p:nvPr/>
          </p:nvSpPr>
          <p:spPr bwMode="auto">
            <a:xfrm>
              <a:off x="68580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3" name="Rectangle 355"/>
            <p:cNvSpPr>
              <a:spLocks noChangeArrowheads="1"/>
            </p:cNvSpPr>
            <p:nvPr/>
          </p:nvSpPr>
          <p:spPr bwMode="auto">
            <a:xfrm>
              <a:off x="70866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4" name="Rectangle 356"/>
            <p:cNvSpPr>
              <a:spLocks noChangeArrowheads="1"/>
            </p:cNvSpPr>
            <p:nvPr/>
          </p:nvSpPr>
          <p:spPr bwMode="auto">
            <a:xfrm>
              <a:off x="66294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5" name="Rectangle 357"/>
            <p:cNvSpPr>
              <a:spLocks noChangeArrowheads="1"/>
            </p:cNvSpPr>
            <p:nvPr/>
          </p:nvSpPr>
          <p:spPr bwMode="auto">
            <a:xfrm>
              <a:off x="68580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6" name="Rectangle 358"/>
            <p:cNvSpPr>
              <a:spLocks noChangeArrowheads="1"/>
            </p:cNvSpPr>
            <p:nvPr/>
          </p:nvSpPr>
          <p:spPr bwMode="auto">
            <a:xfrm>
              <a:off x="70866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7" name="Rectangle 359"/>
            <p:cNvSpPr>
              <a:spLocks noChangeArrowheads="1"/>
            </p:cNvSpPr>
            <p:nvPr/>
          </p:nvSpPr>
          <p:spPr bwMode="auto">
            <a:xfrm>
              <a:off x="66294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8" name="Rectangle 360"/>
            <p:cNvSpPr>
              <a:spLocks noChangeArrowheads="1"/>
            </p:cNvSpPr>
            <p:nvPr/>
          </p:nvSpPr>
          <p:spPr bwMode="auto">
            <a:xfrm>
              <a:off x="68580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49" name="Rectangle 361"/>
            <p:cNvSpPr>
              <a:spLocks noChangeArrowheads="1"/>
            </p:cNvSpPr>
            <p:nvPr/>
          </p:nvSpPr>
          <p:spPr bwMode="auto">
            <a:xfrm>
              <a:off x="70866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0" name="Rectangle 362"/>
            <p:cNvSpPr>
              <a:spLocks noChangeArrowheads="1"/>
            </p:cNvSpPr>
            <p:nvPr/>
          </p:nvSpPr>
          <p:spPr bwMode="auto">
            <a:xfrm>
              <a:off x="73152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1" name="Rectangle 363"/>
            <p:cNvSpPr>
              <a:spLocks noChangeArrowheads="1"/>
            </p:cNvSpPr>
            <p:nvPr/>
          </p:nvSpPr>
          <p:spPr bwMode="auto">
            <a:xfrm>
              <a:off x="7543800" y="55626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2" name="Rectangle 364"/>
            <p:cNvSpPr>
              <a:spLocks noChangeArrowheads="1"/>
            </p:cNvSpPr>
            <p:nvPr/>
          </p:nvSpPr>
          <p:spPr bwMode="auto">
            <a:xfrm>
              <a:off x="73152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3" name="Rectangle 365"/>
            <p:cNvSpPr>
              <a:spLocks noChangeArrowheads="1"/>
            </p:cNvSpPr>
            <p:nvPr/>
          </p:nvSpPr>
          <p:spPr bwMode="auto">
            <a:xfrm>
              <a:off x="7543800" y="57912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4" name="Rectangle 366"/>
            <p:cNvSpPr>
              <a:spLocks noChangeArrowheads="1"/>
            </p:cNvSpPr>
            <p:nvPr/>
          </p:nvSpPr>
          <p:spPr bwMode="auto">
            <a:xfrm>
              <a:off x="7315200" y="6019800"/>
              <a:ext cx="228600" cy="228600"/>
            </a:xfrm>
            <a:prstGeom prst="rect">
              <a:avLst/>
            </a:prstGeom>
            <a:solidFill>
              <a:srgbClr val="CC66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5" name="Rectangle 367"/>
            <p:cNvSpPr>
              <a:spLocks noChangeArrowheads="1"/>
            </p:cNvSpPr>
            <p:nvPr/>
          </p:nvSpPr>
          <p:spPr bwMode="auto">
            <a:xfrm>
              <a:off x="7543800" y="6019800"/>
              <a:ext cx="228600" cy="22860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d-ID"/>
            </a:p>
          </p:txBody>
        </p:sp>
        <p:grpSp>
          <p:nvGrpSpPr>
            <p:cNvPr id="356" name="Group 368"/>
            <p:cNvGrpSpPr>
              <a:grpSpLocks/>
            </p:cNvGrpSpPr>
            <p:nvPr/>
          </p:nvGrpSpPr>
          <p:grpSpPr bwMode="auto">
            <a:xfrm>
              <a:off x="609600" y="2667000"/>
              <a:ext cx="685800" cy="685800"/>
              <a:chOff x="624" y="1152"/>
              <a:chExt cx="432" cy="432"/>
            </a:xfrm>
          </p:grpSpPr>
          <p:sp>
            <p:nvSpPr>
              <p:cNvPr id="357" name="Rectangle 369"/>
              <p:cNvSpPr>
                <a:spLocks noChangeArrowheads="1"/>
              </p:cNvSpPr>
              <p:nvPr/>
            </p:nvSpPr>
            <p:spPr bwMode="auto">
              <a:xfrm>
                <a:off x="624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58" name="Rectangle 370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59" name="Rectangle 371"/>
              <p:cNvSpPr>
                <a:spLocks noChangeArrowheads="1"/>
              </p:cNvSpPr>
              <p:nvPr/>
            </p:nvSpPr>
            <p:spPr bwMode="auto">
              <a:xfrm>
                <a:off x="912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0" name="Rectangle 372"/>
              <p:cNvSpPr>
                <a:spLocks noChangeArrowheads="1"/>
              </p:cNvSpPr>
              <p:nvPr/>
            </p:nvSpPr>
            <p:spPr bwMode="auto">
              <a:xfrm>
                <a:off x="624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1" name="Rectangle 373"/>
              <p:cNvSpPr>
                <a:spLocks noChangeArrowheads="1"/>
              </p:cNvSpPr>
              <p:nvPr/>
            </p:nvSpPr>
            <p:spPr bwMode="auto">
              <a:xfrm>
                <a:off x="768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2" name="Rectangle 374"/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3" name="Rectangle 375"/>
              <p:cNvSpPr>
                <a:spLocks noChangeArrowheads="1"/>
              </p:cNvSpPr>
              <p:nvPr/>
            </p:nvSpPr>
            <p:spPr bwMode="auto">
              <a:xfrm>
                <a:off x="624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4" name="Rectangle 376"/>
              <p:cNvSpPr>
                <a:spLocks noChangeArrowheads="1"/>
              </p:cNvSpPr>
              <p:nvPr/>
            </p:nvSpPr>
            <p:spPr bwMode="auto">
              <a:xfrm>
                <a:off x="768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5" name="Rectangle 377"/>
              <p:cNvSpPr>
                <a:spLocks noChangeArrowheads="1"/>
              </p:cNvSpPr>
              <p:nvPr/>
            </p:nvSpPr>
            <p:spPr bwMode="auto">
              <a:xfrm>
                <a:off x="912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66" name="Group 378"/>
            <p:cNvGrpSpPr>
              <a:grpSpLocks/>
            </p:cNvGrpSpPr>
            <p:nvPr/>
          </p:nvGrpSpPr>
          <p:grpSpPr bwMode="auto">
            <a:xfrm>
              <a:off x="3429000" y="2667000"/>
              <a:ext cx="685800" cy="685800"/>
              <a:chOff x="624" y="1152"/>
              <a:chExt cx="432" cy="432"/>
            </a:xfrm>
          </p:grpSpPr>
          <p:sp>
            <p:nvSpPr>
              <p:cNvPr id="367" name="Rectangle 379"/>
              <p:cNvSpPr>
                <a:spLocks noChangeArrowheads="1"/>
              </p:cNvSpPr>
              <p:nvPr/>
            </p:nvSpPr>
            <p:spPr bwMode="auto">
              <a:xfrm>
                <a:off x="624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8" name="Rectangle 380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69" name="Rectangle 381"/>
              <p:cNvSpPr>
                <a:spLocks noChangeArrowheads="1"/>
              </p:cNvSpPr>
              <p:nvPr/>
            </p:nvSpPr>
            <p:spPr bwMode="auto">
              <a:xfrm>
                <a:off x="912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70" name="Rectangle 382"/>
              <p:cNvSpPr>
                <a:spLocks noChangeArrowheads="1"/>
              </p:cNvSpPr>
              <p:nvPr/>
            </p:nvSpPr>
            <p:spPr bwMode="auto">
              <a:xfrm>
                <a:off x="624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71" name="Rectangle 383"/>
              <p:cNvSpPr>
                <a:spLocks noChangeArrowheads="1"/>
              </p:cNvSpPr>
              <p:nvPr/>
            </p:nvSpPr>
            <p:spPr bwMode="auto">
              <a:xfrm>
                <a:off x="768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72" name="Rectangle 384"/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73" name="Rectangle 385"/>
              <p:cNvSpPr>
                <a:spLocks noChangeArrowheads="1"/>
              </p:cNvSpPr>
              <p:nvPr/>
            </p:nvSpPr>
            <p:spPr bwMode="auto">
              <a:xfrm>
                <a:off x="624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74" name="Rectangle 386"/>
              <p:cNvSpPr>
                <a:spLocks noChangeArrowheads="1"/>
              </p:cNvSpPr>
              <p:nvPr/>
            </p:nvSpPr>
            <p:spPr bwMode="auto">
              <a:xfrm>
                <a:off x="768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75" name="Rectangle 387"/>
              <p:cNvSpPr>
                <a:spLocks noChangeArrowheads="1"/>
              </p:cNvSpPr>
              <p:nvPr/>
            </p:nvSpPr>
            <p:spPr bwMode="auto">
              <a:xfrm>
                <a:off x="912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76" name="Group 388"/>
            <p:cNvGrpSpPr>
              <a:grpSpLocks/>
            </p:cNvGrpSpPr>
            <p:nvPr/>
          </p:nvGrpSpPr>
          <p:grpSpPr bwMode="auto">
            <a:xfrm>
              <a:off x="7315200" y="2667000"/>
              <a:ext cx="685800" cy="685800"/>
              <a:chOff x="624" y="1152"/>
              <a:chExt cx="432" cy="432"/>
            </a:xfrm>
          </p:grpSpPr>
          <p:sp>
            <p:nvSpPr>
              <p:cNvPr id="377" name="Rectangle 389"/>
              <p:cNvSpPr>
                <a:spLocks noChangeArrowheads="1"/>
              </p:cNvSpPr>
              <p:nvPr/>
            </p:nvSpPr>
            <p:spPr bwMode="auto">
              <a:xfrm>
                <a:off x="624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78" name="Rectangle 390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79" name="Rectangle 391"/>
              <p:cNvSpPr>
                <a:spLocks noChangeArrowheads="1"/>
              </p:cNvSpPr>
              <p:nvPr/>
            </p:nvSpPr>
            <p:spPr bwMode="auto">
              <a:xfrm>
                <a:off x="912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0" name="Rectangle 392"/>
              <p:cNvSpPr>
                <a:spLocks noChangeArrowheads="1"/>
              </p:cNvSpPr>
              <p:nvPr/>
            </p:nvSpPr>
            <p:spPr bwMode="auto">
              <a:xfrm>
                <a:off x="624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1" name="Rectangle 393"/>
              <p:cNvSpPr>
                <a:spLocks noChangeArrowheads="1"/>
              </p:cNvSpPr>
              <p:nvPr/>
            </p:nvSpPr>
            <p:spPr bwMode="auto">
              <a:xfrm>
                <a:off x="768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2" name="Rectangle 394"/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3" name="Rectangle 395"/>
              <p:cNvSpPr>
                <a:spLocks noChangeArrowheads="1"/>
              </p:cNvSpPr>
              <p:nvPr/>
            </p:nvSpPr>
            <p:spPr bwMode="auto">
              <a:xfrm>
                <a:off x="624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4" name="Rectangle 396"/>
              <p:cNvSpPr>
                <a:spLocks noChangeArrowheads="1"/>
              </p:cNvSpPr>
              <p:nvPr/>
            </p:nvSpPr>
            <p:spPr bwMode="auto">
              <a:xfrm>
                <a:off x="768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5" name="Rectangle 397"/>
              <p:cNvSpPr>
                <a:spLocks noChangeArrowheads="1"/>
              </p:cNvSpPr>
              <p:nvPr/>
            </p:nvSpPr>
            <p:spPr bwMode="auto">
              <a:xfrm>
                <a:off x="912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86" name="Group 398"/>
            <p:cNvGrpSpPr>
              <a:grpSpLocks/>
            </p:cNvGrpSpPr>
            <p:nvPr/>
          </p:nvGrpSpPr>
          <p:grpSpPr bwMode="auto">
            <a:xfrm>
              <a:off x="1066800" y="5105400"/>
              <a:ext cx="685800" cy="685800"/>
              <a:chOff x="624" y="1152"/>
              <a:chExt cx="432" cy="432"/>
            </a:xfrm>
          </p:grpSpPr>
          <p:sp>
            <p:nvSpPr>
              <p:cNvPr id="387" name="Rectangle 399"/>
              <p:cNvSpPr>
                <a:spLocks noChangeArrowheads="1"/>
              </p:cNvSpPr>
              <p:nvPr/>
            </p:nvSpPr>
            <p:spPr bwMode="auto">
              <a:xfrm>
                <a:off x="624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8" name="Rectangle 400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89" name="Rectangle 401"/>
              <p:cNvSpPr>
                <a:spLocks noChangeArrowheads="1"/>
              </p:cNvSpPr>
              <p:nvPr/>
            </p:nvSpPr>
            <p:spPr bwMode="auto">
              <a:xfrm>
                <a:off x="912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90" name="Rectangle 402"/>
              <p:cNvSpPr>
                <a:spLocks noChangeArrowheads="1"/>
              </p:cNvSpPr>
              <p:nvPr/>
            </p:nvSpPr>
            <p:spPr bwMode="auto">
              <a:xfrm>
                <a:off x="624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91" name="Rectangle 403"/>
              <p:cNvSpPr>
                <a:spLocks noChangeArrowheads="1"/>
              </p:cNvSpPr>
              <p:nvPr/>
            </p:nvSpPr>
            <p:spPr bwMode="auto">
              <a:xfrm>
                <a:off x="768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92" name="Rectangle 404"/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93" name="Rectangle 405"/>
              <p:cNvSpPr>
                <a:spLocks noChangeArrowheads="1"/>
              </p:cNvSpPr>
              <p:nvPr/>
            </p:nvSpPr>
            <p:spPr bwMode="auto">
              <a:xfrm>
                <a:off x="624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94" name="Rectangle 406"/>
              <p:cNvSpPr>
                <a:spLocks noChangeArrowheads="1"/>
              </p:cNvSpPr>
              <p:nvPr/>
            </p:nvSpPr>
            <p:spPr bwMode="auto">
              <a:xfrm>
                <a:off x="768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95" name="Rectangle 407"/>
              <p:cNvSpPr>
                <a:spLocks noChangeArrowheads="1"/>
              </p:cNvSpPr>
              <p:nvPr/>
            </p:nvSpPr>
            <p:spPr bwMode="auto">
              <a:xfrm>
                <a:off x="912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396" name="Group 408"/>
            <p:cNvGrpSpPr>
              <a:grpSpLocks/>
            </p:cNvGrpSpPr>
            <p:nvPr/>
          </p:nvGrpSpPr>
          <p:grpSpPr bwMode="auto">
            <a:xfrm>
              <a:off x="4114800" y="5562600"/>
              <a:ext cx="685800" cy="685800"/>
              <a:chOff x="624" y="1152"/>
              <a:chExt cx="432" cy="432"/>
            </a:xfrm>
          </p:grpSpPr>
          <p:sp>
            <p:nvSpPr>
              <p:cNvPr id="397" name="Rectangle 409"/>
              <p:cNvSpPr>
                <a:spLocks noChangeArrowheads="1"/>
              </p:cNvSpPr>
              <p:nvPr/>
            </p:nvSpPr>
            <p:spPr bwMode="auto">
              <a:xfrm>
                <a:off x="624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98" name="Rectangle 410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399" name="Rectangle 411"/>
              <p:cNvSpPr>
                <a:spLocks noChangeArrowheads="1"/>
              </p:cNvSpPr>
              <p:nvPr/>
            </p:nvSpPr>
            <p:spPr bwMode="auto">
              <a:xfrm>
                <a:off x="912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0" name="Rectangle 412"/>
              <p:cNvSpPr>
                <a:spLocks noChangeArrowheads="1"/>
              </p:cNvSpPr>
              <p:nvPr/>
            </p:nvSpPr>
            <p:spPr bwMode="auto">
              <a:xfrm>
                <a:off x="624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1" name="Rectangle 413"/>
              <p:cNvSpPr>
                <a:spLocks noChangeArrowheads="1"/>
              </p:cNvSpPr>
              <p:nvPr/>
            </p:nvSpPr>
            <p:spPr bwMode="auto">
              <a:xfrm>
                <a:off x="768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2" name="Rectangle 414"/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3" name="Rectangle 415"/>
              <p:cNvSpPr>
                <a:spLocks noChangeArrowheads="1"/>
              </p:cNvSpPr>
              <p:nvPr/>
            </p:nvSpPr>
            <p:spPr bwMode="auto">
              <a:xfrm>
                <a:off x="624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4" name="Rectangle 416"/>
              <p:cNvSpPr>
                <a:spLocks noChangeArrowheads="1"/>
              </p:cNvSpPr>
              <p:nvPr/>
            </p:nvSpPr>
            <p:spPr bwMode="auto">
              <a:xfrm>
                <a:off x="768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5" name="Rectangle 417"/>
              <p:cNvSpPr>
                <a:spLocks noChangeArrowheads="1"/>
              </p:cNvSpPr>
              <p:nvPr/>
            </p:nvSpPr>
            <p:spPr bwMode="auto">
              <a:xfrm>
                <a:off x="912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  <p:grpSp>
          <p:nvGrpSpPr>
            <p:cNvPr id="406" name="Group 418"/>
            <p:cNvGrpSpPr>
              <a:grpSpLocks/>
            </p:cNvGrpSpPr>
            <p:nvPr/>
          </p:nvGrpSpPr>
          <p:grpSpPr bwMode="auto">
            <a:xfrm>
              <a:off x="7086600" y="5791200"/>
              <a:ext cx="685800" cy="685800"/>
              <a:chOff x="624" y="1152"/>
              <a:chExt cx="432" cy="432"/>
            </a:xfrm>
          </p:grpSpPr>
          <p:sp>
            <p:nvSpPr>
              <p:cNvPr id="407" name="Rectangle 419"/>
              <p:cNvSpPr>
                <a:spLocks noChangeArrowheads="1"/>
              </p:cNvSpPr>
              <p:nvPr/>
            </p:nvSpPr>
            <p:spPr bwMode="auto">
              <a:xfrm>
                <a:off x="624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8" name="Rectangle 420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09" name="Rectangle 421"/>
              <p:cNvSpPr>
                <a:spLocks noChangeArrowheads="1"/>
              </p:cNvSpPr>
              <p:nvPr/>
            </p:nvSpPr>
            <p:spPr bwMode="auto">
              <a:xfrm>
                <a:off x="912" y="1152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10" name="Rectangle 422"/>
              <p:cNvSpPr>
                <a:spLocks noChangeArrowheads="1"/>
              </p:cNvSpPr>
              <p:nvPr/>
            </p:nvSpPr>
            <p:spPr bwMode="auto">
              <a:xfrm>
                <a:off x="624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11" name="Rectangle 423"/>
              <p:cNvSpPr>
                <a:spLocks noChangeArrowheads="1"/>
              </p:cNvSpPr>
              <p:nvPr/>
            </p:nvSpPr>
            <p:spPr bwMode="auto">
              <a:xfrm>
                <a:off x="768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12" name="Rectangle 424"/>
              <p:cNvSpPr>
                <a:spLocks noChangeArrowheads="1"/>
              </p:cNvSpPr>
              <p:nvPr/>
            </p:nvSpPr>
            <p:spPr bwMode="auto">
              <a:xfrm>
                <a:off x="912" y="1296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13" name="Rectangle 425"/>
              <p:cNvSpPr>
                <a:spLocks noChangeArrowheads="1"/>
              </p:cNvSpPr>
              <p:nvPr/>
            </p:nvSpPr>
            <p:spPr bwMode="auto">
              <a:xfrm>
                <a:off x="624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14" name="Rectangle 426"/>
              <p:cNvSpPr>
                <a:spLocks noChangeArrowheads="1"/>
              </p:cNvSpPr>
              <p:nvPr/>
            </p:nvSpPr>
            <p:spPr bwMode="auto">
              <a:xfrm>
                <a:off x="768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  <p:sp>
            <p:nvSpPr>
              <p:cNvPr id="415" name="Rectangle 427"/>
              <p:cNvSpPr>
                <a:spLocks noChangeArrowheads="1"/>
              </p:cNvSpPr>
              <p:nvPr/>
            </p:nvSpPr>
            <p:spPr bwMode="auto">
              <a:xfrm>
                <a:off x="912" y="1440"/>
                <a:ext cx="144" cy="144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36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Perhitungan</a:t>
            </a:r>
            <a:r>
              <a:rPr lang="en-US" dirty="0" smtClean="0"/>
              <a:t> </a:t>
            </a:r>
            <a:r>
              <a:rPr lang="id-ID" dirty="0" smtClean="0"/>
              <a:t>Konvolusi</a:t>
            </a:r>
            <a:endParaRPr lang="id-ID" dirty="0"/>
          </a:p>
        </p:txBody>
      </p:sp>
      <p:graphicFrame>
        <p:nvGraphicFramePr>
          <p:cNvPr id="417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86931622"/>
              </p:ext>
            </p:extLst>
          </p:nvPr>
        </p:nvGraphicFramePr>
        <p:xfrm>
          <a:off x="3673793" y="1545274"/>
          <a:ext cx="164941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Equation" r:id="rId3" imgW="927100" imgH="711200" progId="Equation.3">
                  <p:embed/>
                </p:oleObj>
              </mc:Choice>
              <mc:Fallback>
                <p:oleObj name="Equation" r:id="rId3" imgW="927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793" y="1545274"/>
                        <a:ext cx="1649412" cy="126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590960"/>
              </p:ext>
            </p:extLst>
          </p:nvPr>
        </p:nvGraphicFramePr>
        <p:xfrm>
          <a:off x="5654994" y="1554799"/>
          <a:ext cx="1952625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5" name="Equation" r:id="rId5" imgW="1155700" imgH="914400" progId="Equation.3">
                  <p:embed/>
                </p:oleObj>
              </mc:Choice>
              <mc:Fallback>
                <p:oleObj name="Equation" r:id="rId5" imgW="11557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994" y="1554799"/>
                        <a:ext cx="1952625" cy="154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05073"/>
              </p:ext>
            </p:extLst>
          </p:nvPr>
        </p:nvGraphicFramePr>
        <p:xfrm>
          <a:off x="3443605" y="3917217"/>
          <a:ext cx="51244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6" name="Equation" r:id="rId7" imgW="2590800" imgH="431800" progId="Equation.3">
                  <p:embed/>
                </p:oleObj>
              </mc:Choice>
              <mc:Fallback>
                <p:oleObj name="Equation" r:id="rId7" imgW="2590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3605" y="3917217"/>
                        <a:ext cx="512445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" name="Text Box 16"/>
          <p:cNvSpPr txBox="1">
            <a:spLocks noChangeArrowheads="1"/>
          </p:cNvSpPr>
          <p:nvPr/>
        </p:nvSpPr>
        <p:spPr bwMode="auto">
          <a:xfrm>
            <a:off x="2243888" y="3185161"/>
            <a:ext cx="86851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err="1">
                <a:latin typeface="Segoe Script" panose="020B0504020000000003" pitchFamily="34" charset="0"/>
              </a:rPr>
              <a:t>Karena</a:t>
            </a:r>
            <a:r>
              <a:rPr lang="en-US" dirty="0">
                <a:latin typeface="Segoe Script" panose="020B0504020000000003" pitchFamily="34" charset="0"/>
              </a:rPr>
              <a:t> </a:t>
            </a:r>
            <a:r>
              <a:rPr lang="en-US" dirty="0" err="1">
                <a:latin typeface="Segoe Script" panose="020B0504020000000003" pitchFamily="34" charset="0"/>
              </a:rPr>
              <a:t>ukuran</a:t>
            </a:r>
            <a:r>
              <a:rPr lang="en-US" dirty="0">
                <a:latin typeface="Segoe Script" panose="020B0504020000000003" pitchFamily="34" charset="0"/>
              </a:rPr>
              <a:t> H </a:t>
            </a:r>
            <a:r>
              <a:rPr lang="en-US" dirty="0" err="1">
                <a:latin typeface="Segoe Script" panose="020B0504020000000003" pitchFamily="34" charset="0"/>
              </a:rPr>
              <a:t>adalah</a:t>
            </a:r>
            <a:r>
              <a:rPr lang="en-US" dirty="0">
                <a:latin typeface="Segoe Script" panose="020B0504020000000003" pitchFamily="34" charset="0"/>
              </a:rPr>
              <a:t> 3x3 agar </a:t>
            </a:r>
            <a:r>
              <a:rPr lang="en-US" dirty="0" err="1">
                <a:latin typeface="Segoe Script" panose="020B0504020000000003" pitchFamily="34" charset="0"/>
              </a:rPr>
              <a:t>simetri</a:t>
            </a:r>
            <a:r>
              <a:rPr lang="en-US" dirty="0">
                <a:latin typeface="Segoe Script" panose="020B0504020000000003" pitchFamily="34" charset="0"/>
              </a:rPr>
              <a:t> </a:t>
            </a:r>
            <a:r>
              <a:rPr lang="en-US" dirty="0" err="1">
                <a:latin typeface="Segoe Script" panose="020B0504020000000003" pitchFamily="34" charset="0"/>
              </a:rPr>
              <a:t>terhadap</a:t>
            </a:r>
            <a:r>
              <a:rPr lang="en-US" dirty="0">
                <a:latin typeface="Segoe Script" panose="020B0504020000000003" pitchFamily="34" charset="0"/>
              </a:rPr>
              <a:t> 0, </a:t>
            </a:r>
            <a:r>
              <a:rPr lang="en-US" dirty="0" err="1">
                <a:latin typeface="Segoe Script" panose="020B0504020000000003" pitchFamily="34" charset="0"/>
              </a:rPr>
              <a:t>maka</a:t>
            </a:r>
            <a:r>
              <a:rPr lang="en-US" dirty="0">
                <a:latin typeface="Segoe Script" panose="020B0504020000000003" pitchFamily="34" charset="0"/>
              </a:rPr>
              <a:t> </a:t>
            </a:r>
            <a:r>
              <a:rPr lang="en-US" dirty="0" err="1">
                <a:latin typeface="Segoe Script" panose="020B0504020000000003" pitchFamily="34" charset="0"/>
              </a:rPr>
              <a:t>batas</a:t>
            </a:r>
            <a:r>
              <a:rPr lang="en-US" dirty="0">
                <a:latin typeface="Segoe Script" panose="020B0504020000000003" pitchFamily="34" charset="0"/>
              </a:rPr>
              <a:t> </a:t>
            </a:r>
            <a:r>
              <a:rPr lang="en-US" dirty="0" err="1">
                <a:latin typeface="Segoe Script" panose="020B0504020000000003" pitchFamily="34" charset="0"/>
              </a:rPr>
              <a:t>perhitungan</a:t>
            </a:r>
            <a:r>
              <a:rPr lang="en-US" dirty="0">
                <a:latin typeface="Segoe Script" panose="020B0504020000000003" pitchFamily="34" charset="0"/>
              </a:rPr>
              <a:t> </a:t>
            </a:r>
            <a:r>
              <a:rPr lang="en-US" dirty="0" err="1">
                <a:latin typeface="Segoe Script" panose="020B0504020000000003" pitchFamily="34" charset="0"/>
              </a:rPr>
              <a:t>adalah</a:t>
            </a:r>
            <a:r>
              <a:rPr lang="en-US" dirty="0">
                <a:latin typeface="Segoe Script" panose="020B0504020000000003" pitchFamily="34" charset="0"/>
              </a:rPr>
              <a:t> -1, 0 </a:t>
            </a:r>
            <a:r>
              <a:rPr lang="en-US" dirty="0" err="1">
                <a:latin typeface="Segoe Script" panose="020B0504020000000003" pitchFamily="34" charset="0"/>
              </a:rPr>
              <a:t>dan</a:t>
            </a:r>
            <a:r>
              <a:rPr lang="en-US" dirty="0">
                <a:latin typeface="Segoe Script" panose="020B0504020000000003" pitchFamily="34" charset="0"/>
              </a:rPr>
              <a:t> 1 </a:t>
            </a:r>
            <a:r>
              <a:rPr lang="en-US" dirty="0" err="1">
                <a:latin typeface="Segoe Script" panose="020B0504020000000003" pitchFamily="34" charset="0"/>
              </a:rPr>
              <a:t>untuk</a:t>
            </a:r>
            <a:r>
              <a:rPr lang="en-US" dirty="0">
                <a:latin typeface="Segoe Script" panose="020B0504020000000003" pitchFamily="34" charset="0"/>
              </a:rPr>
              <a:t> </a:t>
            </a:r>
            <a:r>
              <a:rPr lang="en-US" dirty="0" err="1">
                <a:latin typeface="Segoe Script" panose="020B0504020000000003" pitchFamily="34" charset="0"/>
              </a:rPr>
              <a:t>setiap</a:t>
            </a:r>
            <a:r>
              <a:rPr lang="en-US" dirty="0">
                <a:latin typeface="Segoe Script" panose="020B0504020000000003" pitchFamily="34" charset="0"/>
              </a:rPr>
              <a:t> </a:t>
            </a:r>
            <a:r>
              <a:rPr lang="en-US" dirty="0" err="1">
                <a:latin typeface="Segoe Script" panose="020B0504020000000003" pitchFamily="34" charset="0"/>
              </a:rPr>
              <a:t>posisi</a:t>
            </a:r>
            <a:r>
              <a:rPr lang="en-US" dirty="0">
                <a:latin typeface="Segoe Script" panose="020B0504020000000003" pitchFamily="34" charset="0"/>
              </a:rPr>
              <a:t> u </a:t>
            </a:r>
            <a:r>
              <a:rPr lang="en-US" dirty="0" err="1">
                <a:latin typeface="Segoe Script" panose="020B0504020000000003" pitchFamily="34" charset="0"/>
              </a:rPr>
              <a:t>dan</a:t>
            </a:r>
            <a:r>
              <a:rPr lang="en-US" dirty="0">
                <a:latin typeface="Segoe Script" panose="020B0504020000000003" pitchFamily="34" charset="0"/>
              </a:rPr>
              <a:t> v</a:t>
            </a:r>
          </a:p>
        </p:txBody>
      </p:sp>
      <p:sp>
        <p:nvSpPr>
          <p:cNvPr id="421" name="Text Box 17"/>
          <p:cNvSpPr txBox="1">
            <a:spLocks noChangeArrowheads="1"/>
          </p:cNvSpPr>
          <p:nvPr/>
        </p:nvSpPr>
        <p:spPr bwMode="auto">
          <a:xfrm>
            <a:off x="2156144" y="4985386"/>
            <a:ext cx="8201025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Y(2,3) = H(1,1).X(1,2) + H(1,2).X(1,3) + H(1,3).X(1,4) +</a:t>
            </a:r>
          </a:p>
          <a:p>
            <a:pPr eaLnBrk="1" hangingPunct="1"/>
            <a:r>
              <a:rPr lang="en-US"/>
              <a:t>              H(2,1).X(2,2) + H(2,2).X(2,3) + H(2,3).X(2,4) +</a:t>
            </a:r>
          </a:p>
          <a:p>
            <a:pPr eaLnBrk="1" hangingPunct="1"/>
            <a:r>
              <a:rPr lang="en-US"/>
              <a:t>              H(3,1).X(3,2) + H(3,2).X(2,3) + H(3,3).X(3,4)</a:t>
            </a:r>
          </a:p>
          <a:p>
            <a:pPr eaLnBrk="1" hangingPunct="1"/>
            <a:r>
              <a:rPr lang="en-US"/>
              <a:t>           = (1)(0) + (1)(0) + (1)(0) + (1)(1) + (4)(1) + (1)(0) + (1)(1) + (1)(1) + (1)(0)</a:t>
            </a:r>
          </a:p>
          <a:p>
            <a:pPr eaLnBrk="1" hangingPunct="1"/>
            <a:r>
              <a:rPr lang="en-US"/>
              <a:t>           = 0 + 0 + 0 + 1+ 4 + 0 + 1 + 1 + 0</a:t>
            </a:r>
          </a:p>
          <a:p>
            <a:pPr eaLnBrk="1" hangingPunct="1"/>
            <a:r>
              <a:rPr lang="en-US"/>
              <a:t>           = 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932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Filter </a:t>
            </a:r>
            <a:r>
              <a:rPr lang="en-US" dirty="0" err="1"/>
              <a:t>Reduksi</a:t>
            </a:r>
            <a:r>
              <a:rPr lang="en-US" dirty="0"/>
              <a:t> Noise</a:t>
            </a:r>
            <a:endParaRPr lang="id-ID" dirty="0"/>
          </a:p>
        </p:txBody>
      </p:sp>
      <p:pic>
        <p:nvPicPr>
          <p:cNvPr id="9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82770" y="1467634"/>
            <a:ext cx="4517390" cy="1727686"/>
          </a:xfrm>
          <a:noFill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82770" y="3220234"/>
            <a:ext cx="4517390" cy="1727686"/>
          </a:xfrm>
          <a:prstGeom prst="rect">
            <a:avLst/>
          </a:prstGeom>
          <a:noFill/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82770" y="4947920"/>
            <a:ext cx="4577379" cy="1752600"/>
          </a:xfrm>
          <a:prstGeom prst="rect">
            <a:avLst/>
          </a:prstGeom>
          <a:noFill/>
        </p:spPr>
      </p:pic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798320" y="1660208"/>
            <a:ext cx="179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Filter Rata-Rata</a:t>
            </a:r>
            <a:endParaRPr lang="id-ID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798320" y="3627121"/>
            <a:ext cx="172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Filter Gaussian</a:t>
            </a:r>
            <a:endParaRPr lang="id-ID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798320" y="5379721"/>
            <a:ext cx="150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Filter Median</a:t>
            </a:r>
            <a:endParaRPr lang="id-ID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950720" y="2026920"/>
            <a:ext cx="2286000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950720" y="4008120"/>
            <a:ext cx="2286000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950720" y="5760720"/>
            <a:ext cx="2286000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4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Rafael C. Gonzales, Richard </a:t>
            </a:r>
            <a:r>
              <a:rPr lang="en-US" dirty="0" err="1"/>
              <a:t>E.Woods</a:t>
            </a:r>
            <a:r>
              <a:rPr lang="en-US" dirty="0"/>
              <a:t>,” </a:t>
            </a:r>
            <a:r>
              <a:rPr lang="en-US" i="1" dirty="0"/>
              <a:t>Digital Image Processing 3rd edition </a:t>
            </a:r>
            <a:r>
              <a:rPr lang="en-US" dirty="0"/>
              <a:t>”,Prentice Hall,2010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Wanasanan</a:t>
            </a:r>
            <a:r>
              <a:rPr lang="en-US" dirty="0"/>
              <a:t> </a:t>
            </a:r>
            <a:r>
              <a:rPr lang="en-US" dirty="0" err="1"/>
              <a:t>Thongsongkrit</a:t>
            </a:r>
            <a:r>
              <a:rPr lang="en-US" dirty="0"/>
              <a:t>, “</a:t>
            </a:r>
            <a:r>
              <a:rPr lang="en-US" i="1" dirty="0"/>
              <a:t>Lecture Notes Digital Image Processing Chapter 1,2,9</a:t>
            </a:r>
            <a:r>
              <a:rPr lang="en-US" dirty="0"/>
              <a:t>”, Department of Computer Engineering</a:t>
            </a:r>
            <a:br>
              <a:rPr lang="en-US" dirty="0"/>
            </a:br>
            <a:r>
              <a:rPr lang="en-US" dirty="0"/>
              <a:t>Faculty of Engineering Chiang Mai University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Achmad</a:t>
            </a:r>
            <a:r>
              <a:rPr lang="en-US" dirty="0"/>
              <a:t> </a:t>
            </a:r>
            <a:r>
              <a:rPr lang="en-US" dirty="0" err="1"/>
              <a:t>Basuki</a:t>
            </a:r>
            <a:r>
              <a:rPr lang="en-US" dirty="0"/>
              <a:t>, Nana </a:t>
            </a:r>
            <a:r>
              <a:rPr lang="en-US" dirty="0" err="1"/>
              <a:t>Ramadijanti</a:t>
            </a:r>
            <a:r>
              <a:rPr lang="en-US" dirty="0"/>
              <a:t>, </a:t>
            </a:r>
            <a:r>
              <a:rPr lang="en-US" dirty="0" err="1"/>
              <a:t>Fadilah</a:t>
            </a:r>
            <a:r>
              <a:rPr lang="en-US" dirty="0"/>
              <a:t> </a:t>
            </a:r>
            <a:r>
              <a:rPr lang="en-US" dirty="0" err="1"/>
              <a:t>Fahrul</a:t>
            </a:r>
            <a:r>
              <a:rPr lang="en-US" dirty="0"/>
              <a:t>, “</a:t>
            </a:r>
            <a:r>
              <a:rPr lang="en-US" i="1" dirty="0" err="1"/>
              <a:t>Modul</a:t>
            </a:r>
            <a:r>
              <a:rPr lang="en-US" i="1" dirty="0"/>
              <a:t> </a:t>
            </a:r>
            <a:r>
              <a:rPr lang="en-US" i="1" dirty="0" err="1"/>
              <a:t>Praktikum</a:t>
            </a:r>
            <a:r>
              <a:rPr lang="en-US" i="1" dirty="0"/>
              <a:t> </a:t>
            </a:r>
            <a:r>
              <a:rPr lang="en-US" i="1" dirty="0" err="1"/>
              <a:t>Pengolahan</a:t>
            </a:r>
            <a:r>
              <a:rPr lang="en-US" i="1" dirty="0"/>
              <a:t> Citra </a:t>
            </a:r>
            <a:r>
              <a:rPr lang="en-US" i="1" dirty="0" err="1"/>
              <a:t>Dengan</a:t>
            </a:r>
            <a:r>
              <a:rPr lang="en-US" i="1" dirty="0"/>
              <a:t> C#2012</a:t>
            </a:r>
            <a:r>
              <a:rPr lang="en-US" dirty="0"/>
              <a:t>”, PENS-2013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Nana Ramadijanti, Achmad Basuki, Fadilah Fahrul, “</a:t>
            </a:r>
            <a:r>
              <a:rPr lang="id-ID" i="1" dirty="0"/>
              <a:t>Buku Ajar Pengolahan Citra</a:t>
            </a:r>
            <a:r>
              <a:rPr lang="id-ID" dirty="0"/>
              <a:t>”,PENS-2014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96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Filter </a:t>
            </a:r>
            <a:r>
              <a:rPr lang="en-US" dirty="0" err="1"/>
              <a:t>Reduksi</a:t>
            </a:r>
            <a:r>
              <a:rPr lang="en-US" dirty="0"/>
              <a:t> Noise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1538" y="1888356"/>
            <a:ext cx="7916862" cy="2044700"/>
          </a:xfrm>
          <a:prstGeom prst="rect">
            <a:avLst/>
          </a:prstGeom>
          <a:noFill/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561" y="4120604"/>
            <a:ext cx="7916863" cy="20447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321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Morfologi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Citra</a:t>
            </a:r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91" y="1776576"/>
            <a:ext cx="3763293" cy="207851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8691" y="1404706"/>
            <a:ext cx="1134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Erosion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57" y="1798497"/>
            <a:ext cx="3888431" cy="20565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65539" y="1388871"/>
            <a:ext cx="1191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Dilation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39" y="3877017"/>
            <a:ext cx="5812673" cy="256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9778" y="6441921"/>
            <a:ext cx="12007516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r" eaLnBrk="1" hangingPunct="1"/>
            <a:r>
              <a:rPr lang="en-US" sz="1000" dirty="0"/>
              <a:t>(Images from Rafael C. Gonzalez and Richard E. </a:t>
            </a:r>
          </a:p>
          <a:p>
            <a:pPr algn="r" eaLnBrk="1" hangingPunct="1"/>
            <a:r>
              <a:rPr lang="en-US" sz="1000" dirty="0"/>
              <a:t>Wood, Digital Image Processing, 2</a:t>
            </a:r>
            <a:r>
              <a:rPr lang="en-US" sz="1000" baseline="30000" dirty="0"/>
              <a:t>nd</a:t>
            </a:r>
            <a:r>
              <a:rPr lang="en-US" sz="1000" dirty="0"/>
              <a:t> Edition.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20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Morfologi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Citra</a:t>
            </a:r>
            <a:endParaRPr lang="id-ID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398" y="2307988"/>
            <a:ext cx="4225478" cy="216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4164" y="1810533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Opening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147" y="1534683"/>
            <a:ext cx="1188570" cy="80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1" y="2335579"/>
            <a:ext cx="4309396" cy="21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16081" y="1839120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Closing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39" y="4568860"/>
            <a:ext cx="4179925" cy="195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0" y="6455065"/>
            <a:ext cx="12007516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r" eaLnBrk="1" hangingPunct="1"/>
            <a:r>
              <a:rPr lang="en-US" sz="1000" dirty="0"/>
              <a:t>(Images from Rafael C. Gonzalez and Richard E. </a:t>
            </a:r>
          </a:p>
          <a:p>
            <a:pPr algn="r" eaLnBrk="1" hangingPunct="1"/>
            <a:r>
              <a:rPr lang="en-US" sz="1000" dirty="0"/>
              <a:t>Wood, Digital Image Processing, 2</a:t>
            </a:r>
            <a:r>
              <a:rPr lang="en-US" sz="1000" baseline="30000" dirty="0"/>
              <a:t>nd</a:t>
            </a:r>
            <a:r>
              <a:rPr lang="en-US" sz="1000" dirty="0"/>
              <a:t> Edition.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48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Pemrosesan</a:t>
            </a:r>
            <a:r>
              <a:rPr lang="en-US" dirty="0" smtClean="0"/>
              <a:t> Citra </a:t>
            </a:r>
            <a:r>
              <a:rPr lang="en-US" dirty="0" err="1" smtClean="0"/>
              <a:t>Berwarna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225" y="2359421"/>
            <a:ext cx="2530624" cy="4021907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id-ID" sz="2400" dirty="0"/>
              <a:t>RGB</a:t>
            </a:r>
          </a:p>
          <a:p>
            <a:pPr>
              <a:buAutoNum type="arabicPeriod"/>
            </a:pPr>
            <a:r>
              <a:rPr lang="id-ID" sz="2400" dirty="0"/>
              <a:t>CMY(K)</a:t>
            </a:r>
          </a:p>
          <a:p>
            <a:pPr>
              <a:buAutoNum type="arabicPeriod"/>
            </a:pPr>
            <a:r>
              <a:rPr lang="id-ID" sz="2400" dirty="0"/>
              <a:t>HSV</a:t>
            </a:r>
          </a:p>
          <a:p>
            <a:pPr>
              <a:buAutoNum type="arabicPeriod"/>
            </a:pPr>
            <a:r>
              <a:rPr lang="id-ID" sz="2400" dirty="0"/>
              <a:t>CIE XYZ</a:t>
            </a:r>
          </a:p>
          <a:p>
            <a:pPr>
              <a:buAutoNum type="arabicPeriod"/>
            </a:pPr>
            <a:r>
              <a:rPr lang="id-ID" sz="2400" dirty="0"/>
              <a:t>Lab</a:t>
            </a:r>
          </a:p>
          <a:p>
            <a:pPr>
              <a:buAutoNum type="arabicPeriod"/>
            </a:pPr>
            <a:r>
              <a:rPr lang="id-ID" sz="2400" dirty="0"/>
              <a:t>Luv</a:t>
            </a:r>
          </a:p>
          <a:p>
            <a:pPr>
              <a:buAutoNum type="arabicPeriod"/>
            </a:pPr>
            <a:r>
              <a:rPr lang="id-ID" sz="2400" dirty="0"/>
              <a:t>YCrCb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91069" y="1700809"/>
            <a:ext cx="6332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latin typeface="Segoe Script" panose="020B0504020000000003" pitchFamily="34" charset="0"/>
              </a:rPr>
              <a:t>Macam-macam Color </a:t>
            </a:r>
            <a:r>
              <a:rPr lang="id-ID" sz="2800" dirty="0" smtClean="0">
                <a:latin typeface="Segoe Script" panose="020B0504020000000003" pitchFamily="34" charset="0"/>
              </a:rPr>
              <a:t>Space</a:t>
            </a:r>
            <a:r>
              <a:rPr lang="en-US" sz="2800" dirty="0" smtClean="0">
                <a:latin typeface="Segoe Script" panose="020B0504020000000003" pitchFamily="34" charset="0"/>
              </a:rPr>
              <a:t> :</a:t>
            </a:r>
            <a:endParaRPr lang="id-ID" sz="2800" dirty="0">
              <a:latin typeface="Segoe Script" panose="020B0504020000000003" pitchFamily="34" charset="0"/>
            </a:endParaRPr>
          </a:p>
        </p:txBody>
      </p:sp>
      <p:pic>
        <p:nvPicPr>
          <p:cNvPr id="5" name="Picture 4" descr="Z:\Course\instruction\colormodel\fig15_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55" y="1556466"/>
            <a:ext cx="4807842" cy="494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32304" y="1993195"/>
            <a:ext cx="1377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d-ID" dirty="0"/>
              <a:t>Color Gamut</a:t>
            </a:r>
          </a:p>
        </p:txBody>
      </p:sp>
      <p:pic>
        <p:nvPicPr>
          <p:cNvPr id="7" name="Picture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3" b="4913"/>
          <a:stretch>
            <a:fillRect/>
          </a:stretch>
        </p:blipFill>
        <p:spPr>
          <a:xfrm>
            <a:off x="2846280" y="3784359"/>
            <a:ext cx="2160240" cy="216024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17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Segmentasi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/>
              <a:t> </a:t>
            </a:r>
            <a:r>
              <a:rPr lang="en-US" dirty="0" smtClean="0"/>
              <a:t>Citra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 smtClean="0">
                <a:latin typeface="Segoe Script" panose="020B0504020000000003" pitchFamily="34" charset="0"/>
              </a:rPr>
              <a:t>Memisahkan obyek dan background</a:t>
            </a:r>
          </a:p>
          <a:p>
            <a:r>
              <a:rPr lang="id-ID" dirty="0" smtClean="0">
                <a:latin typeface="Segoe Script" panose="020B0504020000000003" pitchFamily="34" charset="0"/>
              </a:rPr>
              <a:t>Mengelompokkan obyek-obyek di dalam image</a:t>
            </a:r>
          </a:p>
          <a:p>
            <a:endParaRPr lang="id-ID" dirty="0" smtClean="0"/>
          </a:p>
          <a:p>
            <a:r>
              <a:rPr lang="id-ID" dirty="0" smtClean="0">
                <a:solidFill>
                  <a:srgbClr val="0070C0"/>
                </a:solidFill>
              </a:rPr>
              <a:t>Thresholding</a:t>
            </a:r>
          </a:p>
          <a:p>
            <a:r>
              <a:rPr lang="id-ID" dirty="0" smtClean="0">
                <a:solidFill>
                  <a:srgbClr val="0070C0"/>
                </a:solidFill>
              </a:rPr>
              <a:t>Edge Based</a:t>
            </a:r>
            <a:endParaRPr lang="id-ID" dirty="0">
              <a:solidFill>
                <a:srgbClr val="0070C0"/>
              </a:solidFill>
            </a:endParaRPr>
          </a:p>
          <a:p>
            <a:r>
              <a:rPr lang="id-ID" dirty="0" smtClean="0">
                <a:solidFill>
                  <a:srgbClr val="0070C0"/>
                </a:solidFill>
              </a:rPr>
              <a:t>Region Based</a:t>
            </a:r>
          </a:p>
          <a:p>
            <a:r>
              <a:rPr lang="id-ID" dirty="0" smtClean="0">
                <a:solidFill>
                  <a:srgbClr val="0070C0"/>
                </a:solidFill>
              </a:rPr>
              <a:t>Clustering </a:t>
            </a:r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00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Segmentasi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Citra</a:t>
            </a:r>
            <a:endParaRPr lang="id-ID" dirty="0"/>
          </a:p>
        </p:txBody>
      </p:sp>
      <p:pic>
        <p:nvPicPr>
          <p:cNvPr id="5122" name="Picture 2" descr="http://blog.inspirit.ru/wp-content/uploads/thresholding/adap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0" y="2056205"/>
            <a:ext cx="5905500" cy="2286001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087" y="1580192"/>
            <a:ext cx="298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/>
              <a:t>Adaptive Thresholding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7860" y="3923420"/>
            <a:ext cx="3414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/>
              <a:t>Edge Based Segmentation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86486" y="4154253"/>
            <a:ext cx="5493376" cy="2506732"/>
            <a:chOff x="4871864" y="4327674"/>
            <a:chExt cx="5493376" cy="250673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81180" y="4327674"/>
              <a:ext cx="3071834" cy="2506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圖片 4" descr="lena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1864" y="4592200"/>
              <a:ext cx="1785950" cy="1785950"/>
            </a:xfrm>
            <a:prstGeom prst="rect">
              <a:avLst/>
            </a:prstGeom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544272" y="4595378"/>
              <a:ext cx="1820968" cy="178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2346" y="6297747"/>
            <a:ext cx="12007516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ngsana New" panose="02020603050405020304" pitchFamily="18" charset="-34"/>
              </a:defRPr>
            </a:lvl9pPr>
          </a:lstStyle>
          <a:p>
            <a:pPr algn="r" eaLnBrk="1" hangingPunct="1"/>
            <a:r>
              <a:rPr lang="en-US" sz="1000" dirty="0"/>
              <a:t>(Images from Rafael C. Gonzalez and Richard E. </a:t>
            </a:r>
          </a:p>
          <a:p>
            <a:pPr algn="r" eaLnBrk="1" hangingPunct="1"/>
            <a:r>
              <a:rPr lang="en-US" sz="1000" dirty="0"/>
              <a:t>Wood, Digital Image Processing, 2</a:t>
            </a:r>
            <a:r>
              <a:rPr lang="en-US" sz="1000" baseline="30000" dirty="0"/>
              <a:t>nd</a:t>
            </a:r>
            <a:r>
              <a:rPr lang="en-US" sz="1000" dirty="0"/>
              <a:t> Edition.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010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Segmentasi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Citra</a:t>
            </a:r>
            <a:endParaRPr lang="id-ID" dirty="0"/>
          </a:p>
        </p:txBody>
      </p:sp>
      <p:pic>
        <p:nvPicPr>
          <p:cNvPr id="11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5" t="23438" r="41875" b="39844"/>
          <a:stretch>
            <a:fillRect/>
          </a:stretch>
        </p:blipFill>
        <p:spPr bwMode="auto">
          <a:xfrm>
            <a:off x="1859940" y="1877705"/>
            <a:ext cx="24447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7188" r="25000" b="46875"/>
          <a:stretch>
            <a:fillRect/>
          </a:stretch>
        </p:blipFill>
        <p:spPr bwMode="auto">
          <a:xfrm>
            <a:off x="4596244" y="1808567"/>
            <a:ext cx="5068625" cy="1992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19981" y="1669104"/>
            <a:ext cx="187480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d-ID" sz="2000" b="1" dirty="0"/>
              <a:t>Region Growing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24237" y="1484438"/>
            <a:ext cx="2248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/>
              <a:t>K-Means Clustering</a:t>
            </a:r>
          </a:p>
        </p:txBody>
      </p:sp>
      <p:pic>
        <p:nvPicPr>
          <p:cNvPr id="15" name="Picture 6" descr="H:\jshi\profile\Personal\color+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81" y="3929902"/>
            <a:ext cx="3844489" cy="259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79734" y="3994770"/>
            <a:ext cx="1309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/>
              <a:t>Jianbo Shi </a:t>
            </a:r>
          </a:p>
          <a:p>
            <a:r>
              <a:rPr lang="id-ID" sz="2000" b="1" dirty="0"/>
              <a:t>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55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Aplikasi</a:t>
            </a:r>
            <a:r>
              <a:rPr lang="en-US" sz="4000" dirty="0" smtClean="0"/>
              <a:t> </a:t>
            </a:r>
            <a:r>
              <a:rPr lang="en-US" sz="4000" dirty="0" err="1" smtClean="0"/>
              <a:t>Pengolahan</a:t>
            </a:r>
            <a:r>
              <a:rPr lang="en-US" sz="4000" dirty="0" smtClean="0"/>
              <a:t> Citra : </a:t>
            </a:r>
            <a:r>
              <a:rPr lang="en-US" sz="4000" dirty="0" err="1" smtClean="0"/>
              <a:t>Ekstraksi</a:t>
            </a:r>
            <a:r>
              <a:rPr lang="en-US" sz="4000" dirty="0" smtClean="0"/>
              <a:t> </a:t>
            </a:r>
            <a:r>
              <a:rPr lang="en-US" sz="4000" dirty="0" err="1" smtClean="0"/>
              <a:t>Fitur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err="1" smtClean="0"/>
              <a:t>Fitur</a:t>
            </a:r>
            <a:r>
              <a:rPr lang="en-US" sz="4000" dirty="0" smtClean="0"/>
              <a:t> </a:t>
            </a:r>
            <a:r>
              <a:rPr lang="en-US" sz="4000" dirty="0" err="1" smtClean="0"/>
              <a:t>Warna</a:t>
            </a:r>
            <a:endParaRPr lang="id-ID" sz="4000" dirty="0" smtClean="0"/>
          </a:p>
          <a:p>
            <a:pPr lvl="1"/>
            <a:r>
              <a:rPr lang="en-US" sz="3600" dirty="0" smtClean="0"/>
              <a:t>Histogram </a:t>
            </a:r>
            <a:r>
              <a:rPr lang="en-US" sz="3600" dirty="0" err="1" smtClean="0"/>
              <a:t>Warna</a:t>
            </a:r>
            <a:endParaRPr lang="id-ID" sz="3600" dirty="0" smtClean="0"/>
          </a:p>
          <a:p>
            <a:r>
              <a:rPr lang="en-US" sz="4000" dirty="0" err="1" smtClean="0"/>
              <a:t>Fitur</a:t>
            </a:r>
            <a:r>
              <a:rPr lang="en-US" sz="4000" dirty="0" smtClean="0"/>
              <a:t> </a:t>
            </a:r>
            <a:r>
              <a:rPr lang="en-US" sz="4000" dirty="0" err="1" smtClean="0"/>
              <a:t>Bentuk</a:t>
            </a:r>
            <a:endParaRPr lang="id-ID" sz="4000" dirty="0" smtClean="0"/>
          </a:p>
          <a:p>
            <a:pPr lvl="1"/>
            <a:r>
              <a:rPr lang="en-US" sz="3600" dirty="0" smtClean="0"/>
              <a:t>Integral </a:t>
            </a:r>
            <a:r>
              <a:rPr lang="en-US" sz="3600" dirty="0" err="1" smtClean="0"/>
              <a:t>Proyeksi</a:t>
            </a:r>
            <a:endParaRPr lang="en-US" sz="3600" dirty="0" smtClean="0"/>
          </a:p>
          <a:p>
            <a:pPr lvl="1"/>
            <a:r>
              <a:rPr lang="en-US" sz="3600" dirty="0" smtClean="0"/>
              <a:t>Local Binary Pattern </a:t>
            </a:r>
            <a:r>
              <a:rPr lang="en-US" sz="3600" dirty="0" err="1" smtClean="0"/>
              <a:t>dan</a:t>
            </a:r>
            <a:r>
              <a:rPr lang="en-US" sz="3600" dirty="0" smtClean="0"/>
              <a:t> Local Ternary Pattern</a:t>
            </a:r>
            <a:endParaRPr lang="id-ID" sz="3600" dirty="0" smtClean="0"/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389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: </a:t>
            </a:r>
            <a:r>
              <a:rPr lang="id-ID" dirty="0" smtClean="0"/>
              <a:t>Histogram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6" y="1844824"/>
            <a:ext cx="6480719" cy="471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015880" y="1772816"/>
            <a:ext cx="3456384" cy="216024"/>
            <a:chOff x="3491880" y="1772816"/>
            <a:chExt cx="3456384" cy="216024"/>
          </a:xfrm>
        </p:grpSpPr>
        <p:sp>
          <p:nvSpPr>
            <p:cNvPr id="5" name="Rectangle 4"/>
            <p:cNvSpPr/>
            <p:nvPr/>
          </p:nvSpPr>
          <p:spPr>
            <a:xfrm>
              <a:off x="3491880" y="1772816"/>
              <a:ext cx="288032" cy="216024"/>
            </a:xfrm>
            <a:prstGeom prst="rect">
              <a:avLst/>
            </a:prstGeom>
            <a:solidFill>
              <a:srgbClr val="FF00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779912" y="1772816"/>
              <a:ext cx="288032" cy="216024"/>
            </a:xfrm>
            <a:prstGeom prst="rect">
              <a:avLst/>
            </a:prstGeom>
            <a:solidFill>
              <a:srgbClr val="00B05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067944" y="1772816"/>
              <a:ext cx="288032" cy="216024"/>
            </a:xfrm>
            <a:prstGeom prst="rect">
              <a:avLst/>
            </a:prstGeom>
            <a:solidFill>
              <a:srgbClr val="0070C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355976" y="1772816"/>
              <a:ext cx="288032" cy="216024"/>
            </a:xfrm>
            <a:prstGeom prst="rect">
              <a:avLst/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44008" y="1772816"/>
              <a:ext cx="288032" cy="216024"/>
            </a:xfrm>
            <a:prstGeom prst="rect">
              <a:avLst/>
            </a:prstGeom>
            <a:solidFill>
              <a:srgbClr val="FF66FF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32040" y="1772816"/>
              <a:ext cx="288032" cy="216024"/>
            </a:xfrm>
            <a:prstGeom prst="rect">
              <a:avLst/>
            </a:prstGeom>
            <a:solidFill>
              <a:srgbClr val="29DAE3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20072" y="1772816"/>
              <a:ext cx="288032" cy="216024"/>
            </a:xfrm>
            <a:prstGeom prst="rect">
              <a:avLst/>
            </a:prstGeom>
            <a:solidFill>
              <a:srgbClr val="8040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508104" y="1772816"/>
              <a:ext cx="288032" cy="216024"/>
            </a:xfrm>
            <a:prstGeom prst="rect">
              <a:avLst/>
            </a:prstGeom>
            <a:solidFill>
              <a:srgbClr val="80004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96136" y="1772816"/>
              <a:ext cx="288032" cy="216024"/>
            </a:xfrm>
            <a:prstGeom prst="rect">
              <a:avLst/>
            </a:prstGeom>
            <a:solidFill>
              <a:srgbClr val="4080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84168" y="1772816"/>
              <a:ext cx="288032" cy="216024"/>
            </a:xfrm>
            <a:prstGeom prst="rect">
              <a:avLst/>
            </a:prstGeom>
            <a:solidFill>
              <a:srgbClr val="00804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72200" y="1772816"/>
              <a:ext cx="288032" cy="216024"/>
            </a:xfrm>
            <a:prstGeom prst="rect">
              <a:avLst/>
            </a:prstGeom>
            <a:solidFill>
              <a:srgbClr val="40008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60232" y="1772816"/>
              <a:ext cx="288032" cy="216024"/>
            </a:xfrm>
            <a:prstGeom prst="rect">
              <a:avLst/>
            </a:prstGeom>
            <a:solidFill>
              <a:srgbClr val="00408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15880" y="6381328"/>
            <a:ext cx="3456384" cy="216024"/>
            <a:chOff x="3491880" y="1772816"/>
            <a:chExt cx="3456384" cy="216024"/>
          </a:xfrm>
        </p:grpSpPr>
        <p:sp>
          <p:nvSpPr>
            <p:cNvPr id="19" name="Rectangle 18"/>
            <p:cNvSpPr/>
            <p:nvPr/>
          </p:nvSpPr>
          <p:spPr>
            <a:xfrm>
              <a:off x="3491880" y="1772816"/>
              <a:ext cx="288032" cy="216024"/>
            </a:xfrm>
            <a:prstGeom prst="rect">
              <a:avLst/>
            </a:prstGeom>
            <a:solidFill>
              <a:srgbClr val="FF00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79912" y="1772816"/>
              <a:ext cx="288032" cy="216024"/>
            </a:xfrm>
            <a:prstGeom prst="rect">
              <a:avLst/>
            </a:prstGeom>
            <a:solidFill>
              <a:srgbClr val="00B05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67944" y="1772816"/>
              <a:ext cx="288032" cy="216024"/>
            </a:xfrm>
            <a:prstGeom prst="rect">
              <a:avLst/>
            </a:prstGeom>
            <a:solidFill>
              <a:srgbClr val="0070C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5976" y="1772816"/>
              <a:ext cx="288032" cy="216024"/>
            </a:xfrm>
            <a:prstGeom prst="rect">
              <a:avLst/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44008" y="1772816"/>
              <a:ext cx="288032" cy="216024"/>
            </a:xfrm>
            <a:prstGeom prst="rect">
              <a:avLst/>
            </a:prstGeom>
            <a:solidFill>
              <a:srgbClr val="FF66FF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32040" y="1772816"/>
              <a:ext cx="288032" cy="216024"/>
            </a:xfrm>
            <a:prstGeom prst="rect">
              <a:avLst/>
            </a:prstGeom>
            <a:solidFill>
              <a:srgbClr val="29DAE3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20072" y="1772816"/>
              <a:ext cx="288032" cy="216024"/>
            </a:xfrm>
            <a:prstGeom prst="rect">
              <a:avLst/>
            </a:prstGeom>
            <a:solidFill>
              <a:srgbClr val="8040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508104" y="1772816"/>
              <a:ext cx="288032" cy="216024"/>
            </a:xfrm>
            <a:prstGeom prst="rect">
              <a:avLst/>
            </a:prstGeom>
            <a:solidFill>
              <a:srgbClr val="80004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796136" y="1772816"/>
              <a:ext cx="288032" cy="216024"/>
            </a:xfrm>
            <a:prstGeom prst="rect">
              <a:avLst/>
            </a:prstGeom>
            <a:solidFill>
              <a:srgbClr val="4080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84168" y="1772816"/>
              <a:ext cx="288032" cy="216024"/>
            </a:xfrm>
            <a:prstGeom prst="rect">
              <a:avLst/>
            </a:prstGeom>
            <a:solidFill>
              <a:srgbClr val="00804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2200" y="1772816"/>
              <a:ext cx="288032" cy="216024"/>
            </a:xfrm>
            <a:prstGeom prst="rect">
              <a:avLst/>
            </a:prstGeom>
            <a:solidFill>
              <a:srgbClr val="40008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60232" y="1772816"/>
              <a:ext cx="288032" cy="216024"/>
            </a:xfrm>
            <a:prstGeom prst="rect">
              <a:avLst/>
            </a:prstGeom>
            <a:solidFill>
              <a:srgbClr val="00408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249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Integral </a:t>
            </a:r>
            <a:r>
              <a:rPr lang="en-US" dirty="0" err="1" smtClean="0"/>
              <a:t>Proyeksi</a:t>
            </a:r>
            <a:r>
              <a:rPr lang="en-US" dirty="0" smtClean="0"/>
              <a:t> : </a:t>
            </a:r>
            <a:br>
              <a:rPr lang="en-US" dirty="0" smtClean="0"/>
            </a:br>
            <a:r>
              <a:rPr lang="en-US" dirty="0" err="1" smtClean="0"/>
              <a:t>Arah</a:t>
            </a:r>
            <a:r>
              <a:rPr lang="en-US" dirty="0" smtClean="0"/>
              <a:t> </a:t>
            </a:r>
            <a:r>
              <a:rPr lang="en-US" dirty="0" err="1" smtClean="0"/>
              <a:t>Gerakan</a:t>
            </a:r>
            <a:r>
              <a:rPr lang="en-US" dirty="0" smtClean="0"/>
              <a:t> Robot</a:t>
            </a:r>
            <a:endParaRPr lang="id-ID" dirty="0"/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840828" y="1886607"/>
            <a:ext cx="8069263" cy="4149725"/>
            <a:chOff x="249" y="935"/>
            <a:chExt cx="5560" cy="324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5" y="3037"/>
              <a:ext cx="1677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936"/>
              <a:ext cx="1452" cy="1089"/>
            </a:xfrm>
            <a:prstGeom prst="rect">
              <a:avLst/>
            </a:prstGeom>
            <a:noFill/>
            <a:ln w="28575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" y="935"/>
              <a:ext cx="1452" cy="1089"/>
            </a:xfrm>
            <a:prstGeom prst="rect">
              <a:avLst/>
            </a:prstGeom>
            <a:noFill/>
            <a:ln w="28575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" y="936"/>
              <a:ext cx="1467" cy="1101"/>
            </a:xfrm>
            <a:prstGeom prst="rect">
              <a:avLst/>
            </a:prstGeom>
            <a:noFill/>
            <a:ln w="28575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 rot="5400000">
              <a:off x="847" y="2288"/>
              <a:ext cx="255" cy="636"/>
            </a:xfrm>
            <a:custGeom>
              <a:avLst/>
              <a:gdLst>
                <a:gd name="T0" fmla="*/ 150 w 21600"/>
                <a:gd name="T1" fmla="*/ 0 h 21600"/>
                <a:gd name="T2" fmla="*/ 0 w 21600"/>
                <a:gd name="T3" fmla="*/ 318 h 21600"/>
                <a:gd name="T4" fmla="*/ 150 w 21600"/>
                <a:gd name="T5" fmla="*/ 636 h 21600"/>
                <a:gd name="T6" fmla="*/ 255 w 21600"/>
                <a:gd name="T7" fmla="*/ 318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88 w 21600"/>
                <a:gd name="T13" fmla="*/ 6419 h 21600"/>
                <a:gd name="T14" fmla="*/ 18042 w 21600"/>
                <a:gd name="T15" fmla="*/ 151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733" y="0"/>
                  </a:moveTo>
                  <a:lnTo>
                    <a:pt x="12733" y="6418"/>
                  </a:lnTo>
                  <a:lnTo>
                    <a:pt x="3375" y="6418"/>
                  </a:lnTo>
                  <a:lnTo>
                    <a:pt x="3375" y="15182"/>
                  </a:lnTo>
                  <a:lnTo>
                    <a:pt x="12733" y="15182"/>
                  </a:lnTo>
                  <a:lnTo>
                    <a:pt x="12733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418"/>
                  </a:moveTo>
                  <a:lnTo>
                    <a:pt x="1350" y="15182"/>
                  </a:lnTo>
                  <a:lnTo>
                    <a:pt x="2700" y="15182"/>
                  </a:lnTo>
                  <a:lnTo>
                    <a:pt x="2700" y="6418"/>
                  </a:lnTo>
                  <a:close/>
                </a:path>
                <a:path w="21600" h="21600">
                  <a:moveTo>
                    <a:pt x="0" y="6418"/>
                  </a:moveTo>
                  <a:lnTo>
                    <a:pt x="0" y="15182"/>
                  </a:lnTo>
                  <a:lnTo>
                    <a:pt x="675" y="15182"/>
                  </a:lnTo>
                  <a:lnTo>
                    <a:pt x="675" y="6418"/>
                  </a:lnTo>
                  <a:close/>
                </a:path>
              </a:pathLst>
            </a:cu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 rot="5400000">
              <a:off x="2752" y="2259"/>
              <a:ext cx="255" cy="636"/>
            </a:xfrm>
            <a:custGeom>
              <a:avLst/>
              <a:gdLst>
                <a:gd name="T0" fmla="*/ 150 w 21600"/>
                <a:gd name="T1" fmla="*/ 0 h 21600"/>
                <a:gd name="T2" fmla="*/ 0 w 21600"/>
                <a:gd name="T3" fmla="*/ 318 h 21600"/>
                <a:gd name="T4" fmla="*/ 150 w 21600"/>
                <a:gd name="T5" fmla="*/ 636 h 21600"/>
                <a:gd name="T6" fmla="*/ 255 w 21600"/>
                <a:gd name="T7" fmla="*/ 318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88 w 21600"/>
                <a:gd name="T13" fmla="*/ 6419 h 21600"/>
                <a:gd name="T14" fmla="*/ 18042 w 21600"/>
                <a:gd name="T15" fmla="*/ 151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733" y="0"/>
                  </a:moveTo>
                  <a:lnTo>
                    <a:pt x="12733" y="6418"/>
                  </a:lnTo>
                  <a:lnTo>
                    <a:pt x="3375" y="6418"/>
                  </a:lnTo>
                  <a:lnTo>
                    <a:pt x="3375" y="15182"/>
                  </a:lnTo>
                  <a:lnTo>
                    <a:pt x="12733" y="15182"/>
                  </a:lnTo>
                  <a:lnTo>
                    <a:pt x="12733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418"/>
                  </a:moveTo>
                  <a:lnTo>
                    <a:pt x="1350" y="15182"/>
                  </a:lnTo>
                  <a:lnTo>
                    <a:pt x="2700" y="15182"/>
                  </a:lnTo>
                  <a:lnTo>
                    <a:pt x="2700" y="6418"/>
                  </a:lnTo>
                  <a:close/>
                </a:path>
                <a:path w="21600" h="21600">
                  <a:moveTo>
                    <a:pt x="0" y="6418"/>
                  </a:moveTo>
                  <a:lnTo>
                    <a:pt x="0" y="15182"/>
                  </a:lnTo>
                  <a:lnTo>
                    <a:pt x="675" y="15182"/>
                  </a:lnTo>
                  <a:lnTo>
                    <a:pt x="675" y="6418"/>
                  </a:lnTo>
                  <a:close/>
                </a:path>
              </a:pathLst>
            </a:cu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" name="AutoShape 10"/>
            <p:cNvSpPr>
              <a:spLocks noChangeArrowheads="1"/>
            </p:cNvSpPr>
            <p:nvPr/>
          </p:nvSpPr>
          <p:spPr bwMode="auto">
            <a:xfrm rot="5400000">
              <a:off x="4674" y="2243"/>
              <a:ext cx="223" cy="636"/>
            </a:xfrm>
            <a:custGeom>
              <a:avLst/>
              <a:gdLst>
                <a:gd name="T0" fmla="*/ 131 w 21600"/>
                <a:gd name="T1" fmla="*/ 0 h 21600"/>
                <a:gd name="T2" fmla="*/ 0 w 21600"/>
                <a:gd name="T3" fmla="*/ 318 h 21600"/>
                <a:gd name="T4" fmla="*/ 131 w 21600"/>
                <a:gd name="T5" fmla="*/ 636 h 21600"/>
                <a:gd name="T6" fmla="*/ 223 w 21600"/>
                <a:gd name="T7" fmla="*/ 318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90 w 21600"/>
                <a:gd name="T13" fmla="*/ 6419 h 21600"/>
                <a:gd name="T14" fmla="*/ 18016 w 21600"/>
                <a:gd name="T15" fmla="*/ 151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733" y="0"/>
                  </a:moveTo>
                  <a:lnTo>
                    <a:pt x="12733" y="6418"/>
                  </a:lnTo>
                  <a:lnTo>
                    <a:pt x="3375" y="6418"/>
                  </a:lnTo>
                  <a:lnTo>
                    <a:pt x="3375" y="15182"/>
                  </a:lnTo>
                  <a:lnTo>
                    <a:pt x="12733" y="15182"/>
                  </a:lnTo>
                  <a:lnTo>
                    <a:pt x="12733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418"/>
                  </a:moveTo>
                  <a:lnTo>
                    <a:pt x="1350" y="15182"/>
                  </a:lnTo>
                  <a:lnTo>
                    <a:pt x="2700" y="15182"/>
                  </a:lnTo>
                  <a:lnTo>
                    <a:pt x="2700" y="6418"/>
                  </a:lnTo>
                  <a:close/>
                </a:path>
                <a:path w="21600" h="21600">
                  <a:moveTo>
                    <a:pt x="0" y="6418"/>
                  </a:moveTo>
                  <a:lnTo>
                    <a:pt x="0" y="15182"/>
                  </a:lnTo>
                  <a:lnTo>
                    <a:pt x="675" y="15182"/>
                  </a:lnTo>
                  <a:lnTo>
                    <a:pt x="675" y="6418"/>
                  </a:lnTo>
                  <a:close/>
                </a:path>
              </a:pathLst>
            </a:cu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" y="2827"/>
              <a:ext cx="1724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811"/>
              <a:ext cx="1678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249" y="2155"/>
              <a:ext cx="1623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chemeClr val="bg1"/>
                  </a:solidFill>
                </a:rPr>
                <a:t>Kondisi : Miring Kiri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2336" y="2160"/>
              <a:ext cx="1282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chemeClr val="bg1"/>
                  </a:solidFill>
                </a:rPr>
                <a:t>Kondisi :</a:t>
              </a:r>
              <a:r>
                <a:rPr lang="en-US" b="1"/>
                <a:t> </a:t>
              </a:r>
              <a:r>
                <a:rPr lang="en-US" b="1">
                  <a:solidFill>
                    <a:schemeClr val="bg1"/>
                  </a:solidFill>
                </a:rPr>
                <a:t>Lurus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923" y="2155"/>
              <a:ext cx="1886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chemeClr val="bg1"/>
                  </a:solidFill>
                </a:rPr>
                <a:t>Kondisi :</a:t>
              </a:r>
              <a:r>
                <a:rPr lang="en-US" b="1"/>
                <a:t>  </a:t>
              </a:r>
              <a:r>
                <a:rPr lang="en-US" b="1">
                  <a:solidFill>
                    <a:schemeClr val="bg1"/>
                  </a:solidFill>
                </a:rPr>
                <a:t>Miring Kanan</a:t>
              </a:r>
            </a:p>
          </p:txBody>
        </p:sp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 rot="5400000">
              <a:off x="822" y="3308"/>
              <a:ext cx="303" cy="636"/>
            </a:xfrm>
            <a:custGeom>
              <a:avLst/>
              <a:gdLst>
                <a:gd name="T0" fmla="*/ 179 w 21600"/>
                <a:gd name="T1" fmla="*/ 0 h 21600"/>
                <a:gd name="T2" fmla="*/ 0 w 21600"/>
                <a:gd name="T3" fmla="*/ 318 h 21600"/>
                <a:gd name="T4" fmla="*/ 179 w 21600"/>
                <a:gd name="T5" fmla="*/ 636 h 21600"/>
                <a:gd name="T6" fmla="*/ 303 w 21600"/>
                <a:gd name="T7" fmla="*/ 318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0 w 21600"/>
                <a:gd name="T13" fmla="*/ 6419 h 21600"/>
                <a:gd name="T14" fmla="*/ 18036 w 21600"/>
                <a:gd name="T15" fmla="*/ 151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733" y="0"/>
                  </a:moveTo>
                  <a:lnTo>
                    <a:pt x="12733" y="6418"/>
                  </a:lnTo>
                  <a:lnTo>
                    <a:pt x="3375" y="6418"/>
                  </a:lnTo>
                  <a:lnTo>
                    <a:pt x="3375" y="15182"/>
                  </a:lnTo>
                  <a:lnTo>
                    <a:pt x="12733" y="15182"/>
                  </a:lnTo>
                  <a:lnTo>
                    <a:pt x="12733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418"/>
                  </a:moveTo>
                  <a:lnTo>
                    <a:pt x="1350" y="15182"/>
                  </a:lnTo>
                  <a:lnTo>
                    <a:pt x="2700" y="15182"/>
                  </a:lnTo>
                  <a:lnTo>
                    <a:pt x="2700" y="6418"/>
                  </a:lnTo>
                  <a:close/>
                </a:path>
                <a:path w="21600" h="21600">
                  <a:moveTo>
                    <a:pt x="0" y="6418"/>
                  </a:moveTo>
                  <a:lnTo>
                    <a:pt x="0" y="15182"/>
                  </a:lnTo>
                  <a:lnTo>
                    <a:pt x="675" y="15182"/>
                  </a:lnTo>
                  <a:lnTo>
                    <a:pt x="675" y="641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1" name="AutoShape 17"/>
            <p:cNvSpPr>
              <a:spLocks noChangeArrowheads="1"/>
            </p:cNvSpPr>
            <p:nvPr/>
          </p:nvSpPr>
          <p:spPr bwMode="auto">
            <a:xfrm rot="5400000">
              <a:off x="2727" y="3279"/>
              <a:ext cx="303" cy="636"/>
            </a:xfrm>
            <a:custGeom>
              <a:avLst/>
              <a:gdLst>
                <a:gd name="T0" fmla="*/ 179 w 21600"/>
                <a:gd name="T1" fmla="*/ 0 h 21600"/>
                <a:gd name="T2" fmla="*/ 0 w 21600"/>
                <a:gd name="T3" fmla="*/ 318 h 21600"/>
                <a:gd name="T4" fmla="*/ 179 w 21600"/>
                <a:gd name="T5" fmla="*/ 636 h 21600"/>
                <a:gd name="T6" fmla="*/ 303 w 21600"/>
                <a:gd name="T7" fmla="*/ 318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50 w 21600"/>
                <a:gd name="T13" fmla="*/ 6419 h 21600"/>
                <a:gd name="T14" fmla="*/ 18036 w 21600"/>
                <a:gd name="T15" fmla="*/ 151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733" y="0"/>
                  </a:moveTo>
                  <a:lnTo>
                    <a:pt x="12733" y="6418"/>
                  </a:lnTo>
                  <a:lnTo>
                    <a:pt x="3375" y="6418"/>
                  </a:lnTo>
                  <a:lnTo>
                    <a:pt x="3375" y="15182"/>
                  </a:lnTo>
                  <a:lnTo>
                    <a:pt x="12733" y="15182"/>
                  </a:lnTo>
                  <a:lnTo>
                    <a:pt x="12733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418"/>
                  </a:moveTo>
                  <a:lnTo>
                    <a:pt x="1350" y="15182"/>
                  </a:lnTo>
                  <a:lnTo>
                    <a:pt x="2700" y="15182"/>
                  </a:lnTo>
                  <a:lnTo>
                    <a:pt x="2700" y="6418"/>
                  </a:lnTo>
                  <a:close/>
                </a:path>
                <a:path w="21600" h="21600">
                  <a:moveTo>
                    <a:pt x="0" y="6418"/>
                  </a:moveTo>
                  <a:lnTo>
                    <a:pt x="0" y="15182"/>
                  </a:lnTo>
                  <a:lnTo>
                    <a:pt x="675" y="15182"/>
                  </a:lnTo>
                  <a:lnTo>
                    <a:pt x="675" y="641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 rot="5400000">
              <a:off x="4652" y="3260"/>
              <a:ext cx="265" cy="636"/>
            </a:xfrm>
            <a:custGeom>
              <a:avLst/>
              <a:gdLst>
                <a:gd name="T0" fmla="*/ 156 w 21600"/>
                <a:gd name="T1" fmla="*/ 0 h 21600"/>
                <a:gd name="T2" fmla="*/ 0 w 21600"/>
                <a:gd name="T3" fmla="*/ 318 h 21600"/>
                <a:gd name="T4" fmla="*/ 156 w 21600"/>
                <a:gd name="T5" fmla="*/ 636 h 21600"/>
                <a:gd name="T6" fmla="*/ 265 w 21600"/>
                <a:gd name="T7" fmla="*/ 318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42 w 21600"/>
                <a:gd name="T13" fmla="*/ 6419 h 21600"/>
                <a:gd name="T14" fmla="*/ 18014 w 21600"/>
                <a:gd name="T15" fmla="*/ 1518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733" y="0"/>
                  </a:moveTo>
                  <a:lnTo>
                    <a:pt x="12733" y="6418"/>
                  </a:lnTo>
                  <a:lnTo>
                    <a:pt x="3375" y="6418"/>
                  </a:lnTo>
                  <a:lnTo>
                    <a:pt x="3375" y="15182"/>
                  </a:lnTo>
                  <a:lnTo>
                    <a:pt x="12733" y="15182"/>
                  </a:lnTo>
                  <a:lnTo>
                    <a:pt x="12733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6418"/>
                  </a:moveTo>
                  <a:lnTo>
                    <a:pt x="1350" y="15182"/>
                  </a:lnTo>
                  <a:lnTo>
                    <a:pt x="2700" y="15182"/>
                  </a:lnTo>
                  <a:lnTo>
                    <a:pt x="2700" y="6418"/>
                  </a:lnTo>
                  <a:close/>
                </a:path>
                <a:path w="21600" h="21600">
                  <a:moveTo>
                    <a:pt x="0" y="6418"/>
                  </a:moveTo>
                  <a:lnTo>
                    <a:pt x="0" y="15182"/>
                  </a:lnTo>
                  <a:lnTo>
                    <a:pt x="675" y="15182"/>
                  </a:lnTo>
                  <a:lnTo>
                    <a:pt x="675" y="641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567" y="3887"/>
              <a:ext cx="1081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chemeClr val="bg1"/>
                  </a:solidFill>
                </a:rPr>
                <a:t>Belok Kanan</a:t>
              </a: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2474" y="3884"/>
              <a:ext cx="1011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chemeClr val="bg1"/>
                  </a:solidFill>
                </a:rPr>
                <a:t>Jalan Lurus</a:t>
              </a:r>
            </a:p>
          </p:txBody>
        </p:sp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4469" y="3888"/>
              <a:ext cx="862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b="1">
                  <a:solidFill>
                    <a:schemeClr val="bg1"/>
                  </a:solidFill>
                </a:rPr>
                <a:t>Belok Kiri</a:t>
              </a:r>
            </a:p>
          </p:txBody>
        </p:sp>
      </p:grp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771165" y="3342212"/>
            <a:ext cx="2355470" cy="36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err="1"/>
              <a:t>Kondisi</a:t>
            </a:r>
            <a:r>
              <a:rPr lang="en-US" b="1" dirty="0"/>
              <a:t> : Miring </a:t>
            </a:r>
            <a:r>
              <a:rPr lang="en-US" b="1" dirty="0" err="1"/>
              <a:t>Kiri</a:t>
            </a:r>
            <a:endParaRPr lang="en-US" b="1" dirty="0"/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3800041" y="3348616"/>
            <a:ext cx="1860575" cy="36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 dirty="0" err="1"/>
              <a:t>Kondisi</a:t>
            </a:r>
            <a:r>
              <a:rPr lang="en-US" b="1" dirty="0"/>
              <a:t> : </a:t>
            </a:r>
            <a:r>
              <a:rPr lang="en-US" b="1" dirty="0" err="1"/>
              <a:t>Lurus</a:t>
            </a:r>
            <a:endParaRPr lang="en-US" b="1" dirty="0"/>
          </a:p>
        </p:txBody>
      </p:sp>
      <p:sp>
        <p:nvSpPr>
          <p:cNvPr id="28" name="Text Box 15"/>
          <p:cNvSpPr txBox="1">
            <a:spLocks noChangeArrowheads="1"/>
          </p:cNvSpPr>
          <p:nvPr/>
        </p:nvSpPr>
        <p:spPr bwMode="auto">
          <a:xfrm>
            <a:off x="6103264" y="3342212"/>
            <a:ext cx="2737164" cy="36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/>
              <a:t>Kondisi :  Miring Kanan</a:t>
            </a:r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1232680" y="5560522"/>
            <a:ext cx="1568862" cy="36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/>
              <a:t>Belok Kanan</a:t>
            </a:r>
          </a:p>
        </p:txBody>
      </p: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4000322" y="5556679"/>
            <a:ext cx="1467271" cy="36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/>
              <a:t>Jalan Lurus</a:t>
            </a: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6895678" y="5561802"/>
            <a:ext cx="1251026" cy="36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b="1"/>
              <a:t>Belok Kiri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705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MK PRASYARAT DAN </a:t>
            </a:r>
            <a:br>
              <a:rPr lang="en-US" sz="3600" dirty="0" smtClean="0"/>
            </a:br>
            <a:r>
              <a:rPr lang="en-US" sz="3600" dirty="0" smtClean="0"/>
              <a:t>MEDIA PEMBELAJARAN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MK </a:t>
            </a:r>
            <a:r>
              <a:rPr lang="en-US" dirty="0" err="1" smtClean="0"/>
              <a:t>Prasyarat</a:t>
            </a:r>
            <a:r>
              <a:rPr lang="en-US" dirty="0" smtClean="0"/>
              <a:t> :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/>
              <a:t>Aljabar Linier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/>
              <a:t>Statistik </a:t>
            </a:r>
            <a:r>
              <a:rPr lang="id-ID" sz="2400" dirty="0"/>
              <a:t>dan Probabilitas 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id-ID" sz="2400" dirty="0" smtClean="0"/>
              <a:t>Pengolahan Sinyal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Media </a:t>
            </a:r>
            <a:r>
              <a:rPr lang="en-US" dirty="0" err="1"/>
              <a:t>Pembelajaran</a:t>
            </a:r>
            <a:r>
              <a:rPr lang="en-US" dirty="0"/>
              <a:t> :</a:t>
            </a:r>
          </a:p>
          <a:p>
            <a:pPr marL="457200" indent="-457200">
              <a:buFont typeface="+mj-lt"/>
              <a:buAutoNum type="arabicPeriod"/>
            </a:pPr>
            <a:r>
              <a:rPr lang="id-ID" sz="2400" dirty="0" smtClean="0"/>
              <a:t>Software</a:t>
            </a:r>
            <a:r>
              <a:rPr lang="en-US" sz="2400" dirty="0" smtClean="0"/>
              <a:t> </a:t>
            </a:r>
            <a:r>
              <a:rPr lang="id-ID" sz="2400" dirty="0" smtClean="0"/>
              <a:t>: </a:t>
            </a:r>
            <a:r>
              <a:rPr lang="en-US" sz="2400" dirty="0" smtClean="0"/>
              <a:t>C++ Programming, </a:t>
            </a:r>
            <a:r>
              <a:rPr lang="en-US" sz="2400" dirty="0" err="1" smtClean="0"/>
              <a:t>Matlab</a:t>
            </a:r>
            <a:r>
              <a:rPr lang="en-US" sz="2400" dirty="0" smtClean="0"/>
              <a:t> Programming, Open CV Library</a:t>
            </a:r>
          </a:p>
          <a:p>
            <a:pPr marL="457200" indent="-457200">
              <a:buFont typeface="+mj-lt"/>
              <a:buAutoNum type="arabicPeriod"/>
            </a:pPr>
            <a:r>
              <a:rPr lang="id-ID" sz="2400" dirty="0" smtClean="0"/>
              <a:t>OS </a:t>
            </a:r>
            <a:r>
              <a:rPr lang="en-US" sz="2400" dirty="0" smtClean="0"/>
              <a:t>: </a:t>
            </a:r>
            <a:r>
              <a:rPr lang="id-ID" sz="2400" dirty="0" smtClean="0"/>
              <a:t>Windows/Linux/Mac OS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Ofiice</a:t>
            </a:r>
            <a:r>
              <a:rPr lang="en-US" sz="2400" dirty="0" smtClean="0"/>
              <a:t> : </a:t>
            </a:r>
            <a:r>
              <a:rPr lang="en-AU" sz="2400" dirty="0" smtClean="0"/>
              <a:t>PPT,XLS</a:t>
            </a:r>
            <a:r>
              <a:rPr lang="en-AU" sz="2400" dirty="0"/>
              <a:t>, DOC </a:t>
            </a:r>
            <a:endParaRPr lang="en-AU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id-ID" sz="2400" dirty="0" smtClean="0"/>
              <a:t>Hardware</a:t>
            </a:r>
            <a:r>
              <a:rPr lang="id-ID" sz="2400" dirty="0"/>
              <a:t>: </a:t>
            </a:r>
            <a:r>
              <a:rPr lang="id-ID" sz="2400" dirty="0" smtClean="0"/>
              <a:t>PC/Laptop</a:t>
            </a:r>
            <a:r>
              <a:rPr lang="id-ID" sz="2400" dirty="0"/>
              <a:t>, </a:t>
            </a:r>
            <a:r>
              <a:rPr lang="en-US" sz="2400" dirty="0" smtClean="0"/>
              <a:t>Web Camera, </a:t>
            </a:r>
            <a:r>
              <a:rPr lang="id-ID" sz="2400" dirty="0" smtClean="0"/>
              <a:t>LCD </a:t>
            </a:r>
            <a:r>
              <a:rPr lang="id-ID" sz="2400" dirty="0"/>
              <a:t>Projector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38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: </a:t>
            </a:r>
            <a:r>
              <a:rPr lang="en-US" dirty="0" err="1" smtClean="0"/>
              <a:t>Identifikasi</a:t>
            </a:r>
            <a:r>
              <a:rPr lang="en-US" dirty="0" smtClean="0"/>
              <a:t> </a:t>
            </a:r>
            <a:r>
              <a:rPr lang="en-US" dirty="0" err="1" smtClean="0"/>
              <a:t>Wajah</a:t>
            </a:r>
            <a:endParaRPr lang="id-ID" dirty="0"/>
          </a:p>
        </p:txBody>
      </p:sp>
      <p:pic>
        <p:nvPicPr>
          <p:cNvPr id="7170" name="Picture 2" descr="http://cdni.wired.co.uk/1920x1280/g_j/google-glass-facial-recogni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628800"/>
            <a:ext cx="367552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72006" y="4046876"/>
            <a:ext cx="45239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00" dirty="0"/>
              <a:t>Sumber: http://cdni.wired.co.uk/1920x1280/g_j/google-glass-facial-recognition.jpg</a:t>
            </a:r>
          </a:p>
        </p:txBody>
      </p:sp>
      <p:pic>
        <p:nvPicPr>
          <p:cNvPr id="7172" name="Picture 4" descr="http://www.cse.unr.edu/~zehang/research/gender/Images/EigenF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354" y="3645024"/>
            <a:ext cx="418111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85322" y="6093296"/>
            <a:ext cx="4931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00" dirty="0"/>
              <a:t>Sumber: http://www.cse.unr.edu/~zehang/research/gender/Images/EigenFace.jpg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442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: LBP, LTP</a:t>
            </a:r>
            <a:endParaRPr lang="id-ID" dirty="0"/>
          </a:p>
        </p:txBody>
      </p:sp>
      <p:pic>
        <p:nvPicPr>
          <p:cNvPr id="7" name="Picture 2" descr="http://what-when-how.com/wp-content/uploads/2012/06/tmpdece304_thumb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187" y="1571683"/>
            <a:ext cx="6211614" cy="21255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" y="3873093"/>
            <a:ext cx="7575633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id-ID" sz="1600" dirty="0" smtClean="0"/>
              <a:t>http://what-when-how.com/wp-content/uploads/2012/06/tmpdece304_thumb2.png</a:t>
            </a:r>
            <a:endParaRPr lang="id-ID" sz="1600" dirty="0"/>
          </a:p>
        </p:txBody>
      </p:sp>
      <p:pic>
        <p:nvPicPr>
          <p:cNvPr id="26" name="Picture 25" descr="LTP_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4771" y="4413981"/>
            <a:ext cx="6156621" cy="233879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03987" y="6238354"/>
            <a:ext cx="5675586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id-ID" sz="1600" dirty="0"/>
              <a:t>http://robinhsieh.com/wp-content/uploads/2013/10/LATP.png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8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Soal-Soal</a:t>
            </a:r>
            <a:r>
              <a:rPr lang="en-US" dirty="0" smtClean="0"/>
              <a:t> </a:t>
            </a:r>
            <a:r>
              <a:rPr lang="en-US" dirty="0" err="1" smtClean="0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 err="1">
                <a:latin typeface="Segoe Print" panose="02000600000000000000" pitchFamily="2" charset="0"/>
              </a:rPr>
              <a:t>Sebutkan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perbedaan</a:t>
            </a:r>
            <a:r>
              <a:rPr lang="en-US" dirty="0">
                <a:latin typeface="Segoe Print" panose="02000600000000000000" pitchFamily="2" charset="0"/>
              </a:rPr>
              <a:t> input </a:t>
            </a:r>
            <a:r>
              <a:rPr lang="en-US" dirty="0" err="1">
                <a:latin typeface="Segoe Print" panose="02000600000000000000" pitchFamily="2" charset="0"/>
              </a:rPr>
              <a:t>dan</a:t>
            </a:r>
            <a:r>
              <a:rPr lang="en-US" dirty="0">
                <a:latin typeface="Segoe Print" panose="02000600000000000000" pitchFamily="2" charset="0"/>
              </a:rPr>
              <a:t> output </a:t>
            </a:r>
            <a:r>
              <a:rPr lang="en-US" dirty="0" err="1">
                <a:latin typeface="Segoe Print" panose="02000600000000000000" pitchFamily="2" charset="0"/>
              </a:rPr>
              <a:t>dari</a:t>
            </a:r>
            <a:r>
              <a:rPr lang="en-US" dirty="0">
                <a:latin typeface="Segoe Print" panose="02000600000000000000" pitchFamily="2" charset="0"/>
              </a:rPr>
              <a:t> proses-proses </a:t>
            </a:r>
            <a:r>
              <a:rPr lang="en-US" dirty="0" err="1">
                <a:latin typeface="Segoe Print" panose="02000600000000000000" pitchFamily="2" charset="0"/>
              </a:rPr>
              <a:t>pengolahan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citra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smtClean="0">
                <a:latin typeface="Segoe Print" panose="02000600000000000000" pitchFamily="2" charset="0"/>
              </a:rPr>
              <a:t>, </a:t>
            </a:r>
            <a:r>
              <a:rPr lang="en-US" dirty="0" err="1" smtClean="0">
                <a:latin typeface="Segoe Print" panose="02000600000000000000" pitchFamily="2" charset="0"/>
              </a:rPr>
              <a:t>komputer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grafik</a:t>
            </a:r>
            <a:r>
              <a:rPr lang="en-US" dirty="0">
                <a:latin typeface="Segoe Print" panose="02000600000000000000" pitchFamily="2" charset="0"/>
              </a:rPr>
              <a:t>, pattern recognition </a:t>
            </a:r>
            <a:r>
              <a:rPr lang="en-US" dirty="0" err="1">
                <a:latin typeface="Segoe Print" panose="02000600000000000000" pitchFamily="2" charset="0"/>
              </a:rPr>
              <a:t>dan</a:t>
            </a:r>
            <a:r>
              <a:rPr lang="en-US" dirty="0">
                <a:latin typeface="Segoe Print" panose="02000600000000000000" pitchFamily="2" charset="0"/>
              </a:rPr>
              <a:t> data processing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>
                <a:latin typeface="Segoe Print" panose="02000600000000000000" pitchFamily="2" charset="0"/>
              </a:rPr>
              <a:t>Apa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pengertian</a:t>
            </a:r>
            <a:r>
              <a:rPr lang="en-US" dirty="0">
                <a:latin typeface="Segoe Print" panose="02000600000000000000" pitchFamily="2" charset="0"/>
              </a:rPr>
              <a:t> sampling </a:t>
            </a:r>
            <a:r>
              <a:rPr lang="en-US" dirty="0" err="1">
                <a:latin typeface="Segoe Print" panose="02000600000000000000" pitchFamily="2" charset="0"/>
              </a:rPr>
              <a:t>dan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kuantisasi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dalam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citra</a:t>
            </a:r>
            <a:r>
              <a:rPr lang="en-US" dirty="0">
                <a:latin typeface="Segoe Print" panose="02000600000000000000" pitchFamily="2" charset="0"/>
              </a:rPr>
              <a:t> ?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>
                <a:latin typeface="Segoe Print" panose="02000600000000000000" pitchFamily="2" charset="0"/>
              </a:rPr>
              <a:t>Bila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citra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gary</a:t>
            </a:r>
            <a:r>
              <a:rPr lang="en-US" dirty="0">
                <a:latin typeface="Segoe Print" panose="02000600000000000000" pitchFamily="2" charset="0"/>
              </a:rPr>
              <a:t>-scale </a:t>
            </a:r>
            <a:r>
              <a:rPr lang="en-US" dirty="0" err="1">
                <a:latin typeface="Segoe Print" panose="02000600000000000000" pitchFamily="2" charset="0"/>
              </a:rPr>
              <a:t>dengan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ukuran</a:t>
            </a:r>
            <a:r>
              <a:rPr lang="en-US" dirty="0">
                <a:latin typeface="Segoe Print" panose="02000600000000000000" pitchFamily="2" charset="0"/>
              </a:rPr>
              <a:t> 320x240 </a:t>
            </a:r>
            <a:r>
              <a:rPr lang="en-US" dirty="0" err="1">
                <a:latin typeface="Segoe Print" panose="02000600000000000000" pitchFamily="2" charset="0"/>
              </a:rPr>
              <a:t>piksel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dan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derajat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keabuan</a:t>
            </a:r>
            <a:r>
              <a:rPr lang="en-US" dirty="0">
                <a:latin typeface="Segoe Print" panose="02000600000000000000" pitchFamily="2" charset="0"/>
              </a:rPr>
              <a:t> 256, </a:t>
            </a:r>
            <a:r>
              <a:rPr lang="en-US" dirty="0" err="1">
                <a:latin typeface="Segoe Print" panose="02000600000000000000" pitchFamily="2" charset="0"/>
              </a:rPr>
              <a:t>berapakah</a:t>
            </a:r>
            <a:r>
              <a:rPr lang="en-US" dirty="0">
                <a:latin typeface="Segoe Print" panose="02000600000000000000" pitchFamily="2" charset="0"/>
              </a:rPr>
              <a:t> sampling </a:t>
            </a:r>
            <a:r>
              <a:rPr lang="en-US" dirty="0" err="1">
                <a:latin typeface="Segoe Print" panose="02000600000000000000" pitchFamily="2" charset="0"/>
              </a:rPr>
              <a:t>dan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kuantisasi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pada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citra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tersebut</a:t>
            </a:r>
            <a:r>
              <a:rPr lang="en-US" dirty="0">
                <a:latin typeface="Segoe Print" panose="02000600000000000000" pitchFamily="2" charset="0"/>
              </a:rPr>
              <a:t> 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 smtClean="0">
                <a:latin typeface="Segoe Print" panose="02000600000000000000" pitchFamily="2" charset="0"/>
              </a:rPr>
              <a:t>Berdasarkan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teknik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pengambilannya</a:t>
            </a:r>
            <a:r>
              <a:rPr lang="en-US" dirty="0">
                <a:latin typeface="Segoe Print" panose="02000600000000000000" pitchFamily="2" charset="0"/>
              </a:rPr>
              <a:t>, </a:t>
            </a:r>
            <a:r>
              <a:rPr lang="en-US" dirty="0" err="1">
                <a:latin typeface="Segoe Print" panose="02000600000000000000" pitchFamily="2" charset="0"/>
              </a:rPr>
              <a:t>sebutkan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jenis-jenis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citra</a:t>
            </a:r>
            <a:r>
              <a:rPr lang="en-US" dirty="0">
                <a:latin typeface="Segoe Print" panose="02000600000000000000" pitchFamily="2" charset="0"/>
              </a:rPr>
              <a:t> yang </a:t>
            </a:r>
            <a:r>
              <a:rPr lang="en-US" dirty="0" err="1" smtClean="0">
                <a:latin typeface="Segoe Print" panose="02000600000000000000" pitchFamily="2" charset="0"/>
              </a:rPr>
              <a:t>anda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kenal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smtClean="0">
                <a:latin typeface="Segoe Print" panose="02000600000000000000" pitchFamily="2" charset="0"/>
              </a:rPr>
              <a:t>!</a:t>
            </a:r>
            <a:endParaRPr lang="en-US" dirty="0">
              <a:latin typeface="Segoe Print" panose="02000600000000000000" pitchFamily="2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 err="1">
                <a:latin typeface="Segoe Print" panose="02000600000000000000" pitchFamily="2" charset="0"/>
              </a:rPr>
              <a:t>Dalam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citra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berwarna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terdapat</a:t>
            </a:r>
            <a:r>
              <a:rPr lang="en-US" dirty="0">
                <a:latin typeface="Segoe Print" panose="02000600000000000000" pitchFamily="2" charset="0"/>
              </a:rPr>
              <a:t> layer RGB, </a:t>
            </a:r>
            <a:r>
              <a:rPr lang="en-US" dirty="0" err="1">
                <a:latin typeface="Segoe Print" panose="02000600000000000000" pitchFamily="2" charset="0"/>
              </a:rPr>
              <a:t>bila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masing-masing</a:t>
            </a:r>
            <a:r>
              <a:rPr lang="en-US" dirty="0">
                <a:latin typeface="Segoe Print" panose="02000600000000000000" pitchFamily="2" charset="0"/>
              </a:rPr>
              <a:t> layer RGB </a:t>
            </a:r>
            <a:r>
              <a:rPr lang="en-US" dirty="0" err="1">
                <a:latin typeface="Segoe Print" panose="02000600000000000000" pitchFamily="2" charset="0"/>
              </a:rPr>
              <a:t>tersebut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bernilai</a:t>
            </a:r>
            <a:r>
              <a:rPr lang="en-US" dirty="0">
                <a:latin typeface="Segoe Print" panose="02000600000000000000" pitchFamily="2" charset="0"/>
              </a:rPr>
              <a:t> 28, </a:t>
            </a:r>
            <a:r>
              <a:rPr lang="en-US" dirty="0" err="1">
                <a:latin typeface="Segoe Print" panose="02000600000000000000" pitchFamily="2" charset="0"/>
              </a:rPr>
              <a:t>berapa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bitkah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warna</a:t>
            </a:r>
            <a:r>
              <a:rPr lang="en-US" dirty="0">
                <a:latin typeface="Segoe Print" panose="02000600000000000000" pitchFamily="2" charset="0"/>
              </a:rPr>
              <a:t> yang </a:t>
            </a:r>
            <a:r>
              <a:rPr lang="en-US" dirty="0" err="1">
                <a:latin typeface="Segoe Print" panose="02000600000000000000" pitchFamily="2" charset="0"/>
              </a:rPr>
              <a:t>diperlukan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untuk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satu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piksel</a:t>
            </a:r>
            <a:r>
              <a:rPr lang="en-US" dirty="0">
                <a:latin typeface="Segoe Print" panose="02000600000000000000" pitchFamily="2" charset="0"/>
              </a:rPr>
              <a:t> 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>
                <a:latin typeface="Segoe Print" panose="02000600000000000000" pitchFamily="2" charset="0"/>
              </a:rPr>
              <a:t>Jelaskan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tiga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tahap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dalam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pengolahan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citra</a:t>
            </a:r>
            <a:r>
              <a:rPr lang="en-US" dirty="0">
                <a:latin typeface="Segoe Print" panose="02000600000000000000" pitchFamily="2" charset="0"/>
              </a:rPr>
              <a:t>, </a:t>
            </a:r>
            <a:r>
              <a:rPr lang="en-US" dirty="0" err="1">
                <a:latin typeface="Segoe Print" panose="02000600000000000000" pitchFamily="2" charset="0"/>
              </a:rPr>
              <a:t>dan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apa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contoh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dari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masing-masing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tahap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err="1">
                <a:latin typeface="Segoe Print" panose="02000600000000000000" pitchFamily="2" charset="0"/>
              </a:rPr>
              <a:t>tersebut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en-US" dirty="0" smtClean="0">
                <a:latin typeface="Segoe Print" panose="02000600000000000000" pitchFamily="2" charset="0"/>
              </a:rPr>
              <a:t>!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 smtClean="0">
                <a:latin typeface="Segoe Print" panose="02000600000000000000" pitchFamily="2" charset="0"/>
              </a:rPr>
              <a:t>Sebutkan</a:t>
            </a:r>
            <a:r>
              <a:rPr lang="en-US" dirty="0" smtClean="0">
                <a:latin typeface="Segoe Print" panose="02000600000000000000" pitchFamily="2" charset="0"/>
              </a:rPr>
              <a:t> 3 </a:t>
            </a:r>
            <a:r>
              <a:rPr lang="en-US" dirty="0" err="1" smtClean="0">
                <a:latin typeface="Segoe Print" panose="02000600000000000000" pitchFamily="2" charset="0"/>
              </a:rPr>
              <a:t>contoh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aplikasi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pengolahan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citra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dengan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fitur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warna</a:t>
            </a:r>
            <a:r>
              <a:rPr lang="en-US" dirty="0" smtClean="0">
                <a:latin typeface="Segoe Print" panose="02000600000000000000" pitchFamily="2" charset="0"/>
              </a:rPr>
              <a:t> yang </a:t>
            </a:r>
            <a:r>
              <a:rPr lang="en-US" dirty="0" err="1" smtClean="0">
                <a:latin typeface="Segoe Print" panose="02000600000000000000" pitchFamily="2" charset="0"/>
              </a:rPr>
              <a:t>anda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ketahui</a:t>
            </a:r>
            <a:r>
              <a:rPr lang="en-US" dirty="0" smtClean="0">
                <a:latin typeface="Segoe Print" panose="02000600000000000000" pitchFamily="2" charset="0"/>
              </a:rPr>
              <a:t> !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 smtClean="0">
                <a:latin typeface="Segoe Print" panose="02000600000000000000" pitchFamily="2" charset="0"/>
              </a:rPr>
              <a:t>Sebutkan</a:t>
            </a:r>
            <a:r>
              <a:rPr lang="en-US" dirty="0" smtClean="0">
                <a:latin typeface="Segoe Print" panose="02000600000000000000" pitchFamily="2" charset="0"/>
              </a:rPr>
              <a:t> 3 </a:t>
            </a:r>
            <a:r>
              <a:rPr lang="en-US" dirty="0" err="1" smtClean="0">
                <a:latin typeface="Segoe Print" panose="02000600000000000000" pitchFamily="2" charset="0"/>
              </a:rPr>
              <a:t>contoh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aplikasi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pengolahan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citra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dengan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fitur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bentuk</a:t>
            </a:r>
            <a:r>
              <a:rPr lang="en-US" dirty="0" smtClean="0">
                <a:latin typeface="Segoe Print" panose="02000600000000000000" pitchFamily="2" charset="0"/>
              </a:rPr>
              <a:t> yang </a:t>
            </a:r>
            <a:r>
              <a:rPr lang="en-US" dirty="0" err="1" smtClean="0">
                <a:latin typeface="Segoe Print" panose="02000600000000000000" pitchFamily="2" charset="0"/>
              </a:rPr>
              <a:t>anda</a:t>
            </a:r>
            <a:r>
              <a:rPr lang="en-US" dirty="0" smtClean="0">
                <a:latin typeface="Segoe Print" panose="02000600000000000000" pitchFamily="2" charset="0"/>
              </a:rPr>
              <a:t> </a:t>
            </a:r>
            <a:r>
              <a:rPr lang="en-US" dirty="0" err="1" smtClean="0">
                <a:latin typeface="Segoe Print" panose="02000600000000000000" pitchFamily="2" charset="0"/>
              </a:rPr>
              <a:t>ketahui</a:t>
            </a:r>
            <a:r>
              <a:rPr lang="en-US" dirty="0" smtClean="0">
                <a:latin typeface="Segoe Print" panose="02000600000000000000" pitchFamily="2" charset="0"/>
              </a:rPr>
              <a:t> !</a:t>
            </a:r>
            <a:endParaRPr lang="en-US" dirty="0">
              <a:latin typeface="Segoe Print" panose="02000600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07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698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ASESMEN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3200" dirty="0"/>
              <a:t>UTS </a:t>
            </a:r>
            <a:r>
              <a:rPr lang="en-AU" sz="3200" dirty="0" smtClean="0"/>
              <a:t>20</a:t>
            </a:r>
            <a:r>
              <a:rPr lang="id-ID" sz="3200" dirty="0" smtClean="0"/>
              <a:t> %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id-ID" sz="3200" dirty="0" smtClean="0"/>
              <a:t>UAS </a:t>
            </a:r>
            <a:r>
              <a:rPr lang="en-AU" sz="3200" dirty="0" smtClean="0"/>
              <a:t>30</a:t>
            </a:r>
            <a:r>
              <a:rPr lang="id-ID" sz="3200" dirty="0" smtClean="0"/>
              <a:t> %, 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AU" sz="3200" dirty="0" err="1" smtClean="0"/>
              <a:t>Tugas</a:t>
            </a:r>
            <a:r>
              <a:rPr lang="en-AU" sz="3200" dirty="0" smtClean="0"/>
              <a:t> </a:t>
            </a:r>
            <a:r>
              <a:rPr lang="en-AU" sz="3200" dirty="0"/>
              <a:t>Project UTS </a:t>
            </a:r>
            <a:r>
              <a:rPr lang="en-AU" sz="3200" dirty="0" smtClean="0"/>
              <a:t>15%</a:t>
            </a:r>
            <a:r>
              <a:rPr lang="id-ID" sz="3200" dirty="0" smtClean="0"/>
              <a:t>, 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AU" sz="3200" dirty="0" err="1" smtClean="0"/>
              <a:t>Tugas</a:t>
            </a:r>
            <a:r>
              <a:rPr lang="en-AU" sz="3200" dirty="0" smtClean="0"/>
              <a:t> </a:t>
            </a:r>
            <a:r>
              <a:rPr lang="en-AU" sz="3200" dirty="0"/>
              <a:t>Project UAS </a:t>
            </a:r>
            <a:r>
              <a:rPr lang="en-AU" sz="3200" dirty="0" smtClean="0"/>
              <a:t>25%,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200" dirty="0" err="1" smtClean="0"/>
              <a:t>Tugas</a:t>
            </a:r>
            <a:r>
              <a:rPr lang="en-AU" sz="3200" dirty="0" smtClean="0"/>
              <a:t> </a:t>
            </a:r>
            <a:r>
              <a:rPr lang="en-AU" sz="3200" dirty="0" err="1"/>
              <a:t>Harian</a:t>
            </a:r>
            <a:r>
              <a:rPr lang="en-AU" sz="3200" dirty="0"/>
              <a:t> </a:t>
            </a:r>
            <a:r>
              <a:rPr lang="en-AU" sz="3200" dirty="0" smtClean="0"/>
              <a:t>5%, 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 smtClean="0"/>
              <a:t>Sikap 5 %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08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RPS PENGOLAHAN CITRA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09" y="1559859"/>
            <a:ext cx="11603899" cy="518125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77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RPS PENGOLAHAN CITRA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69" y="1546412"/>
            <a:ext cx="11674009" cy="52703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07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RPS PENGOLAHAN CITRA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0" y="1513913"/>
            <a:ext cx="11639271" cy="52616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94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RPS PENGOLAHAN CITRA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0" y="1544730"/>
            <a:ext cx="11736481" cy="52191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2BB00-CEA7-47F9-B371-083F3EC8A1A6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481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ohPresentasiUntukModulPENS.pptx" id="{23BD0960-48CD-4C49-89E7-CEC4AC1DB7B4}" vid="{3450A636-DD8D-488F-8024-338A71B42E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ContohPresentasiUntukModulPENS (1)</Template>
  <TotalTime>608</TotalTime>
  <Words>1382</Words>
  <Application>Microsoft Office PowerPoint</Application>
  <PresentationFormat>Widescreen</PresentationFormat>
  <Paragraphs>319</Paragraphs>
  <Slides>43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MS PGothic</vt:lpstr>
      <vt:lpstr>MS PGothic</vt:lpstr>
      <vt:lpstr>Angsana New</vt:lpstr>
      <vt:lpstr>Arial</vt:lpstr>
      <vt:lpstr>Calibri</vt:lpstr>
      <vt:lpstr>Myriad Pro</vt:lpstr>
      <vt:lpstr>Segoe Print</vt:lpstr>
      <vt:lpstr>Segoe Script</vt:lpstr>
      <vt:lpstr>Times New Roman</vt:lpstr>
      <vt:lpstr>Wingdings</vt:lpstr>
      <vt:lpstr>Tema Office</vt:lpstr>
      <vt:lpstr>Bitmap Image</vt:lpstr>
      <vt:lpstr>Equation</vt:lpstr>
      <vt:lpstr>Modul 1 PENGANTAR PENGOLAHAN CITRA</vt:lpstr>
      <vt:lpstr>POKOK BAHASAN  Materi Kuliah Pengolahan Citra</vt:lpstr>
      <vt:lpstr>REFERENSI</vt:lpstr>
      <vt:lpstr>MK PRASYARAT DAN  MEDIA PEMBELAJARAN</vt:lpstr>
      <vt:lpstr>ASESMEN</vt:lpstr>
      <vt:lpstr>RPS PENGOLAHAN CITRA</vt:lpstr>
      <vt:lpstr>RPS PENGOLAHAN CITRA</vt:lpstr>
      <vt:lpstr>RPS PENGOLAHAN CITRA</vt:lpstr>
      <vt:lpstr>RPS PENGOLAHAN CITRA</vt:lpstr>
      <vt:lpstr>PENGOLAHAN CITRA</vt:lpstr>
      <vt:lpstr>PENGOLAHAN CITRA</vt:lpstr>
      <vt:lpstr>PENGOLAHAN DATA BERDASARKAN INPUT DAN OUTPUT</vt:lpstr>
      <vt:lpstr>Contoh Judul Tugas Akhir Berdasarkan Pengolah Datanya</vt:lpstr>
      <vt:lpstr>Citra Sebagai Masukan Sensor</vt:lpstr>
      <vt:lpstr>Citra Sebagai Masukan Sensor</vt:lpstr>
      <vt:lpstr>Langkah-Langkah dalam Pemrosesan Citra</vt:lpstr>
      <vt:lpstr>PENGOLAHAN CITRA dan  LEVEL ANALISA TRANSFORMASI</vt:lpstr>
      <vt:lpstr>Contoh : Permasalahan Rekognisi Kode Pos Pada Sebuah Surat</vt:lpstr>
      <vt:lpstr>Format Citra</vt:lpstr>
      <vt:lpstr>Cara Kerja Kamera</vt:lpstr>
      <vt:lpstr>Macam-macam Sumber Energi Citra</vt:lpstr>
      <vt:lpstr>Persepsi Visual : Mata Manusia</vt:lpstr>
      <vt:lpstr>Model Citra</vt:lpstr>
      <vt:lpstr>Perbaikan Kualitas Citra</vt:lpstr>
      <vt:lpstr>Statistik dalam Citra</vt:lpstr>
      <vt:lpstr>Filtering pada Citra</vt:lpstr>
      <vt:lpstr>Konvolusi</vt:lpstr>
      <vt:lpstr>Contoh Perhitungan Konvolusi</vt:lpstr>
      <vt:lpstr>Perbandingan Hasil Filter Reduksi Noise</vt:lpstr>
      <vt:lpstr>Perbandingan Hasil Filter Reduksi Noise</vt:lpstr>
      <vt:lpstr>Morfologi Pada Citra</vt:lpstr>
      <vt:lpstr>Morfologi Pada Citra</vt:lpstr>
      <vt:lpstr>Pemrosesan Citra Berwarna</vt:lpstr>
      <vt:lpstr>Segmentasi Pada Citra</vt:lpstr>
      <vt:lpstr>Segmentasi Pada Citra</vt:lpstr>
      <vt:lpstr>Segmentasi Pada Citra</vt:lpstr>
      <vt:lpstr>Aplikasi Pengolahan Citra : Ekstraksi Fitur</vt:lpstr>
      <vt:lpstr>Fitur Warna : Histogram Warna</vt:lpstr>
      <vt:lpstr>Fitur Bentuk Integral Proyeksi :  Arah Gerakan Robot</vt:lpstr>
      <vt:lpstr>Fitur Bentuk : Identifikasi Wajah</vt:lpstr>
      <vt:lpstr>Fitur Bentuk : LBP, LTP</vt:lpstr>
      <vt:lpstr>Soal-Soal Latihan</vt:lpstr>
      <vt:lpstr>Terima Kasih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1 PENGENALAN IMAGE PROCESSING</dc:title>
  <dc:creator>Nana</dc:creator>
  <cp:lastModifiedBy>Nana</cp:lastModifiedBy>
  <cp:revision>39</cp:revision>
  <dcterms:created xsi:type="dcterms:W3CDTF">2016-08-29T14:47:27Z</dcterms:created>
  <dcterms:modified xsi:type="dcterms:W3CDTF">2016-12-16T18:14:29Z</dcterms:modified>
</cp:coreProperties>
</file>